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56" r:id="rId2"/>
    <p:sldId id="28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81" r:id="rId24"/>
    <p:sldId id="279" r:id="rId25"/>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defRPr>
    </a:lvl1pPr>
    <a:lvl2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defRPr>
    </a:lvl2pPr>
    <a:lvl3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defRPr>
    </a:lvl3pPr>
    <a:lvl4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defRPr>
    </a:lvl4pPr>
    <a:lvl5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defRPr>
    </a:lvl5pPr>
    <a:lvl6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defRPr>
    </a:lvl6pPr>
    <a:lvl7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defRPr>
    </a:lvl7pPr>
    <a:lvl8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defRPr>
    </a:lvl8pPr>
    <a:lvl9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FFFFFF"/>
        </a:fontRef>
        <a:srgbClr val="FFFFFF"/>
      </a:tcTxStyle>
      <a:tcStyle>
        <a:tcBdr>
          <a:left>
            <a:ln w="12700" cap="flat">
              <a:noFill/>
              <a:miter lim="400000"/>
            </a:ln>
          </a:left>
          <a:right>
            <a:ln w="12700" cap="flat">
              <a:noFill/>
              <a:miter lim="400000"/>
            </a:ln>
          </a:right>
          <a:top>
            <a:ln w="6350" cap="flat">
              <a:solidFill>
                <a:srgbClr val="F0F0F0"/>
              </a:solidFill>
              <a:prstDash val="solid"/>
              <a:miter lim="400000"/>
            </a:ln>
          </a:top>
          <a:bottom>
            <a:ln w="6350" cap="flat">
              <a:solidFill>
                <a:srgbClr val="F0F0F0"/>
              </a:solidFill>
              <a:prstDash val="solid"/>
              <a:miter lim="400000"/>
            </a:ln>
          </a:bottom>
          <a:insideH>
            <a:ln w="6350" cap="flat">
              <a:solidFill>
                <a:srgbClr val="F0F0F0"/>
              </a:solidFill>
              <a:prstDash val="solid"/>
              <a:miter lim="400000"/>
            </a:ln>
          </a:insideH>
          <a:insideV>
            <a:ln w="12700" cap="flat">
              <a:noFill/>
              <a:miter lim="400000"/>
            </a:ln>
          </a:insideV>
        </a:tcBdr>
        <a:fill>
          <a:solidFill>
            <a:srgbClr val="6D6D6D">
              <a:alpha val="41000"/>
            </a:srgbClr>
          </a:solidFill>
        </a:fill>
      </a:tcStyle>
    </a:wholeTbl>
    <a:band2H>
      <a:tcTxStyle/>
      <a:tcStyle>
        <a:tcBdr/>
        <a:fill>
          <a:solidFill>
            <a:srgbClr val="4E4E4E">
              <a:alpha val="41000"/>
            </a:srgbClr>
          </a:solidFill>
        </a:fill>
      </a:tcStyle>
    </a:band2H>
    <a:firstCol>
      <a:tcTxStyle b="off" i="off">
        <a:font>
          <a:latin typeface="Helvetica Neue Medium"/>
          <a:ea typeface="Helvetica Neue Medium"/>
          <a:cs typeface="Helvetica Neue Medium"/>
        </a:font>
        <a:srgbClr val="FFFFFF"/>
      </a:tcTxStyle>
      <a:tcStyle>
        <a:tcBdr>
          <a:left>
            <a:ln w="12700" cap="flat">
              <a:solidFill>
                <a:srgbClr val="F0F0F0"/>
              </a:solidFill>
              <a:prstDash val="solid"/>
              <a:miter lim="400000"/>
            </a:ln>
          </a:left>
          <a:right>
            <a:ln w="12700" cap="flat">
              <a:noFill/>
              <a:miter lim="400000"/>
            </a:ln>
          </a:right>
          <a:top>
            <a:ln w="6350" cap="flat">
              <a:solidFill>
                <a:srgbClr val="F0F0F0"/>
              </a:solidFill>
              <a:prstDash val="solid"/>
              <a:miter lim="400000"/>
            </a:ln>
          </a:top>
          <a:bottom>
            <a:ln w="6350" cap="flat">
              <a:solidFill>
                <a:srgbClr val="F0F0F0"/>
              </a:solidFill>
              <a:prstDash val="solid"/>
              <a:miter lim="400000"/>
            </a:ln>
          </a:bottom>
          <a:insideH>
            <a:ln w="6350" cap="flat">
              <a:solidFill>
                <a:srgbClr val="F0F0F0"/>
              </a:solidFill>
              <a:prstDash val="solid"/>
              <a:miter lim="400000"/>
            </a:ln>
          </a:insideH>
          <a:insideV>
            <a:ln w="12700" cap="flat">
              <a:noFill/>
              <a:miter lim="400000"/>
            </a:ln>
          </a:insideV>
        </a:tcBdr>
        <a:fill>
          <a:solidFill>
            <a:srgbClr val="656565">
              <a:alpha val="75000"/>
            </a:srgbClr>
          </a:solidFill>
        </a:fill>
      </a:tcStyle>
    </a:firstCol>
    <a:lastRow>
      <a:tcTxStyle b="off" i="off">
        <a:font>
          <a:latin typeface="Helvetica Neue Medium"/>
          <a:ea typeface="Helvetica Neue Medium"/>
          <a:cs typeface="Helvetica Neue Medium"/>
        </a:font>
        <a:srgbClr val="FFFFFF"/>
      </a:tcTxStyle>
      <a:tcStyle>
        <a:tcBdr>
          <a:left>
            <a:ln w="12700" cap="flat">
              <a:noFill/>
              <a:miter lim="400000"/>
            </a:ln>
          </a:left>
          <a:right>
            <a:ln w="12700" cap="flat">
              <a:noFill/>
              <a:miter lim="400000"/>
            </a:ln>
          </a:right>
          <a:top>
            <a:ln w="25400" cap="flat">
              <a:solidFill>
                <a:srgbClr val="F0F0F0"/>
              </a:solidFill>
              <a:prstDash val="solid"/>
              <a:miter lim="400000"/>
            </a:ln>
          </a:top>
          <a:bottom>
            <a:ln w="12700" cap="flat">
              <a:solidFill>
                <a:srgbClr val="F0F0F0"/>
              </a:solidFill>
              <a:prstDash val="solid"/>
              <a:miter lim="400000"/>
            </a:ln>
          </a:bottom>
          <a:insideH>
            <a:ln w="12700" cap="flat">
              <a:solidFill>
                <a:srgbClr val="F3F1DF"/>
              </a:solidFill>
              <a:prstDash val="solid"/>
              <a:miter lim="400000"/>
            </a:ln>
          </a:insideH>
          <a:insideV>
            <a:ln w="12700" cap="flat">
              <a:noFill/>
              <a:miter lim="400000"/>
            </a:ln>
          </a:insideV>
        </a:tcBdr>
        <a:fill>
          <a:solidFill>
            <a:srgbClr val="1861A1">
              <a:alpha val="80000"/>
            </a:srgbClr>
          </a:solidFill>
        </a:fill>
      </a:tcStyle>
    </a:lastRow>
    <a:firstRow>
      <a:tcTxStyle b="off" i="off">
        <a:font>
          <a:latin typeface="Helvetica Neue Medium"/>
          <a:ea typeface="Helvetica Neue Medium"/>
          <a:cs typeface="Helvetica Neue Medium"/>
        </a:font>
        <a:srgbClr val="FFFFFF"/>
      </a:tcTxStyle>
      <a:tcStyle>
        <a:tcBdr>
          <a:left>
            <a:ln w="12700" cap="flat">
              <a:noFill/>
              <a:miter lim="400000"/>
            </a:ln>
          </a:left>
          <a:right>
            <a:ln w="12700" cap="flat">
              <a:noFill/>
              <a:miter lim="400000"/>
            </a:ln>
          </a:right>
          <a:top>
            <a:ln w="12700" cap="flat">
              <a:solidFill>
                <a:srgbClr val="F0F0F0"/>
              </a:solidFill>
              <a:prstDash val="solid"/>
              <a:miter lim="400000"/>
            </a:ln>
          </a:top>
          <a:bottom>
            <a:ln w="25400" cap="flat">
              <a:solidFill>
                <a:srgbClr val="F0F0F0"/>
              </a:solidFill>
              <a:prstDash val="solid"/>
              <a:miter lim="400000"/>
            </a:ln>
          </a:bottom>
          <a:insideH>
            <a:ln w="12700" cap="flat">
              <a:solidFill>
                <a:srgbClr val="F3F1DF"/>
              </a:solidFill>
              <a:prstDash val="solid"/>
              <a:miter lim="400000"/>
            </a:ln>
          </a:insideH>
          <a:insideV>
            <a:ln w="12700" cap="flat">
              <a:noFill/>
              <a:miter lim="400000"/>
            </a:ln>
          </a:insideV>
        </a:tcBdr>
        <a:fill>
          <a:solidFill>
            <a:srgbClr val="1861A1">
              <a:alpha val="80000"/>
            </a:srgbClr>
          </a:solidFill>
        </a:fill>
      </a:tcStyle>
    </a:firstRow>
  </a:tblStyle>
  <a:tblStyle styleId="{C7B018BB-80A7-4F77-B60F-C8B233D01FF8}"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D6D6D">
              <a:alpha val="41000"/>
            </a:srgbClr>
          </a:solidFill>
        </a:fill>
      </a:tcStyle>
    </a:wholeTbl>
    <a:band2H>
      <a:tcTxStyle/>
      <a:tcStyle>
        <a:tcBdr/>
        <a:fill>
          <a:solidFill>
            <a:srgbClr val="909090">
              <a:alpha val="41000"/>
            </a:srgbClr>
          </a:solidFill>
        </a:fill>
      </a:tcStyle>
    </a:band2H>
    <a:firstCol>
      <a:tcTxStyle b="off" i="off">
        <a:font>
          <a:latin typeface="Helvetica Neue Medium"/>
          <a:ea typeface="Helvetica Neue Medium"/>
          <a:cs typeface="Helvetica Neue Medium"/>
        </a:font>
        <a:srgbClr val="FFFFFF"/>
      </a:tcTxStyle>
      <a:tcStyle>
        <a:tcBdr>
          <a:left>
            <a:ln w="6350" cap="flat">
              <a:solidFill>
                <a:srgbClr val="484745"/>
              </a:solidFill>
              <a:prstDash val="solid"/>
              <a:miter lim="400000"/>
            </a:ln>
          </a:left>
          <a:right>
            <a:ln w="6350" cap="flat">
              <a:solidFill>
                <a:srgbClr val="5E5D5B"/>
              </a:solidFill>
              <a:prstDash val="solid"/>
              <a:miter lim="400000"/>
            </a:ln>
          </a:right>
          <a:top>
            <a:ln w="12700" cap="flat">
              <a:noFill/>
              <a:miter lim="400000"/>
            </a:ln>
          </a:top>
          <a:bottom>
            <a:ln w="12700" cap="flat">
              <a:noFill/>
              <a:miter lim="400000"/>
            </a:ln>
          </a:bottom>
          <a:insideH>
            <a:ln w="12700" cap="flat">
              <a:noFill/>
              <a:miter lim="400000"/>
            </a:ln>
          </a:insideH>
          <a:insideV>
            <a:ln w="6350" cap="flat">
              <a:solidFill>
                <a:srgbClr val="5E5D5B"/>
              </a:solidFill>
              <a:prstDash val="solid"/>
              <a:miter lim="400000"/>
            </a:ln>
          </a:insideV>
        </a:tcBdr>
        <a:fill>
          <a:noFill/>
        </a:fill>
      </a:tcStyle>
    </a:firstCol>
    <a:lastRow>
      <a:tcTxStyle b="off" i="off">
        <a:font>
          <a:latin typeface="Helvetica Neue Medium"/>
          <a:ea typeface="Helvetica Neue Medium"/>
          <a:cs typeface="Helvetica Neue Medium"/>
        </a:font>
        <a:srgbClr val="FFFFFF"/>
      </a:tcTxStyle>
      <a:tcStyle>
        <a:tcBdr>
          <a:left>
            <a:ln w="12700" cap="flat">
              <a:solidFill>
                <a:srgbClr val="714717"/>
              </a:solidFill>
              <a:prstDash val="solid"/>
              <a:miter lim="400000"/>
            </a:ln>
          </a:left>
          <a:right>
            <a:ln w="12700" cap="flat">
              <a:solidFill>
                <a:srgbClr val="714717"/>
              </a:solidFill>
              <a:prstDash val="solid"/>
              <a:miter lim="400000"/>
            </a:ln>
          </a:right>
          <a:top>
            <a:ln w="6350" cap="flat">
              <a:solidFill>
                <a:srgbClr val="5E5D5B"/>
              </a:solidFill>
              <a:prstDash val="solid"/>
              <a:miter lim="400000"/>
            </a:ln>
          </a:top>
          <a:bottom>
            <a:ln w="6350" cap="flat">
              <a:solidFill>
                <a:srgbClr val="484745"/>
              </a:solidFill>
              <a:prstDash val="solid"/>
              <a:miter lim="400000"/>
            </a:ln>
          </a:bottom>
          <a:insideH>
            <a:ln w="12700" cap="flat">
              <a:solidFill>
                <a:srgbClr val="714717"/>
              </a:solidFill>
              <a:prstDash val="solid"/>
              <a:miter lim="400000"/>
            </a:ln>
          </a:insideH>
          <a:insideV>
            <a:ln w="12700" cap="flat">
              <a:solidFill>
                <a:srgbClr val="714717"/>
              </a:solidFill>
              <a:prstDash val="solid"/>
              <a:miter lim="400000"/>
            </a:ln>
          </a:insideV>
        </a:tcBdr>
        <a:fill>
          <a:noFill/>
        </a:fill>
      </a:tcStyle>
    </a:lastRow>
    <a:firstRow>
      <a:tcTxStyle b="off" i="off">
        <a:font>
          <a:latin typeface="Helvetica Neue Medium"/>
          <a:ea typeface="Helvetica Neue Medium"/>
          <a:cs typeface="Helvetica Neue Medium"/>
        </a:font>
        <a:srgbClr val="FFFFFF"/>
      </a:tcTxStyle>
      <a:tcStyle>
        <a:tcBdr>
          <a:left>
            <a:ln w="12700" cap="flat">
              <a:solidFill>
                <a:srgbClr val="714717"/>
              </a:solidFill>
              <a:prstDash val="solid"/>
              <a:miter lim="400000"/>
            </a:ln>
          </a:left>
          <a:right>
            <a:ln w="12700" cap="flat">
              <a:solidFill>
                <a:srgbClr val="714717"/>
              </a:solidFill>
              <a:prstDash val="solid"/>
              <a:miter lim="400000"/>
            </a:ln>
          </a:right>
          <a:top>
            <a:ln w="6350" cap="flat">
              <a:solidFill>
                <a:srgbClr val="484745"/>
              </a:solidFill>
              <a:prstDash val="solid"/>
              <a:miter lim="400000"/>
            </a:ln>
          </a:top>
          <a:bottom>
            <a:ln w="6350" cap="flat">
              <a:solidFill>
                <a:srgbClr val="5E5D5B"/>
              </a:solidFill>
              <a:prstDash val="solid"/>
              <a:miter lim="400000"/>
            </a:ln>
          </a:bottom>
          <a:insideH>
            <a:ln w="12700" cap="flat">
              <a:solidFill>
                <a:srgbClr val="714717"/>
              </a:solidFill>
              <a:prstDash val="solid"/>
              <a:miter lim="400000"/>
            </a:ln>
          </a:insideH>
          <a:insideV>
            <a:ln w="12700" cap="flat">
              <a:solidFill>
                <a:srgbClr val="714717"/>
              </a:solidFill>
              <a:prstDash val="solid"/>
              <a:miter lim="400000"/>
            </a:ln>
          </a:insideV>
        </a:tcBdr>
        <a:fill>
          <a:noFill/>
        </a:fill>
      </a:tcStyle>
    </a:firstRow>
  </a:tblStyle>
  <a:tblStyle styleId="{EEE7283C-3CF3-47DC-8721-378D4A62B228}"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3F1DF"/>
              </a:solidFill>
              <a:custDash>
                <a:ds d="200000" sp="200000"/>
              </a:custDash>
              <a:miter lim="400000"/>
            </a:ln>
          </a:top>
          <a:bottom>
            <a:ln w="12700" cap="flat">
              <a:solidFill>
                <a:srgbClr val="F3F1DF"/>
              </a:solidFill>
              <a:custDash>
                <a:ds d="200000" sp="200000"/>
              </a:custDash>
              <a:miter lim="400000"/>
            </a:ln>
          </a:bottom>
          <a:insideH>
            <a:ln w="12700" cap="flat">
              <a:solidFill>
                <a:srgbClr val="F3F1DF"/>
              </a:solidFill>
              <a:custDash>
                <a:ds d="200000" sp="200000"/>
              </a:custDash>
              <a:miter lim="400000"/>
            </a:ln>
          </a:insideH>
          <a:insideV>
            <a:ln w="12700" cap="flat">
              <a:noFill/>
              <a:miter lim="400000"/>
            </a:ln>
          </a:insideV>
        </a:tcBdr>
        <a:fill>
          <a:solidFill>
            <a:srgbClr val="4D4D4D"/>
          </a:solidFill>
        </a:fill>
      </a:tcStyle>
    </a:wholeTbl>
    <a:band2H>
      <a:tcTxStyle/>
      <a:tcStyle>
        <a:tcBdr/>
        <a:fill>
          <a:solidFill>
            <a:srgbClr val="5A5A5A"/>
          </a:solidFill>
        </a:fill>
      </a:tcStyle>
    </a:band2H>
    <a:firstCol>
      <a:tcTxStyle b="off" i="off">
        <a:font>
          <a:latin typeface="Helvetica Neue Medium"/>
          <a:ea typeface="Helvetica Neue Medium"/>
          <a:cs typeface="Helvetica Neue Medium"/>
        </a:font>
        <a:srgbClr val="FFFFFF"/>
      </a:tcTxStyle>
      <a:tcStyle>
        <a:tcBdr>
          <a:left>
            <a:ln w="12700" cap="flat">
              <a:solidFill>
                <a:srgbClr val="F3F1DF"/>
              </a:solidFill>
              <a:prstDash val="solid"/>
              <a:miter lim="400000"/>
            </a:ln>
          </a:left>
          <a:right>
            <a:ln w="12700" cap="flat">
              <a:solidFill>
                <a:srgbClr val="F3F1DF"/>
              </a:solidFill>
              <a:prstDash val="solid"/>
              <a:miter lim="400000"/>
            </a:ln>
          </a:right>
          <a:top>
            <a:ln w="12700" cap="flat">
              <a:solidFill>
                <a:srgbClr val="F3F1DF"/>
              </a:solidFill>
              <a:prstDash val="solid"/>
              <a:miter lim="400000"/>
            </a:ln>
          </a:top>
          <a:bottom>
            <a:ln w="12700" cap="flat">
              <a:solidFill>
                <a:srgbClr val="F3F1DF"/>
              </a:solidFill>
              <a:prstDash val="solid"/>
              <a:miter lim="400000"/>
            </a:ln>
          </a:bottom>
          <a:insideH>
            <a:ln w="12700" cap="flat">
              <a:solidFill>
                <a:srgbClr val="F3F1DF"/>
              </a:solidFill>
              <a:prstDash val="solid"/>
              <a:miter lim="400000"/>
            </a:ln>
          </a:insideH>
          <a:insideV>
            <a:ln w="12700" cap="flat">
              <a:solidFill>
                <a:srgbClr val="F3F1DF"/>
              </a:solidFill>
              <a:prstDash val="solid"/>
              <a:miter lim="400000"/>
            </a:ln>
          </a:insideV>
        </a:tcBdr>
        <a:fill>
          <a:solidFill>
            <a:schemeClr val="accent3">
              <a:hueOff val="-1022247"/>
              <a:satOff val="34289"/>
              <a:lumOff val="-18384"/>
            </a:schemeClr>
          </a:solidFill>
        </a:fill>
      </a:tcStyle>
    </a:firstCol>
    <a:lastRow>
      <a:tcTxStyle b="off" i="off">
        <a:font>
          <a:latin typeface="Helvetica Neue Medium"/>
          <a:ea typeface="Helvetica Neue Medium"/>
          <a:cs typeface="Helvetica Neue Medium"/>
        </a:font>
        <a:srgbClr val="FFFFFF"/>
      </a:tcTxStyle>
      <a:tcStyle>
        <a:tcBdr>
          <a:left>
            <a:ln w="12700" cap="flat">
              <a:noFill/>
              <a:miter lim="400000"/>
            </a:ln>
          </a:left>
          <a:right>
            <a:ln w="12700" cap="flat">
              <a:noFill/>
              <a:miter lim="400000"/>
            </a:ln>
          </a:right>
          <a:top>
            <a:ln w="25400" cap="flat">
              <a:solidFill>
                <a:srgbClr val="F3F1DF"/>
              </a:solidFill>
              <a:prstDash val="solid"/>
              <a:miter lim="400000"/>
            </a:ln>
          </a:top>
          <a:bottom>
            <a:ln w="12700" cap="flat">
              <a:solidFill>
                <a:srgbClr val="F3F1DF"/>
              </a:solidFill>
              <a:prstDash val="solid"/>
              <a:miter lim="400000"/>
            </a:ln>
          </a:bottom>
          <a:insideH>
            <a:ln w="12700" cap="flat">
              <a:solidFill>
                <a:srgbClr val="F3F1DF"/>
              </a:solidFill>
              <a:prstDash val="solid"/>
              <a:miter lim="400000"/>
            </a:ln>
          </a:insideH>
          <a:insideV>
            <a:ln w="12700" cap="flat">
              <a:noFill/>
              <a:miter lim="400000"/>
            </a:ln>
          </a:insideV>
        </a:tcBdr>
        <a:fill>
          <a:noFill/>
        </a:fill>
      </a:tcStyle>
    </a:lastRow>
    <a:firstRow>
      <a:tcTxStyle b="off" i="off">
        <a:font>
          <a:latin typeface="Helvetica Neue Medium"/>
          <a:ea typeface="Helvetica Neue Medium"/>
          <a:cs typeface="Helvetica Neue Medium"/>
        </a:font>
        <a:srgbClr val="FFFFFF"/>
      </a:tcTxStyle>
      <a:tcStyle>
        <a:tcBdr>
          <a:left>
            <a:ln w="12700" cap="flat">
              <a:noFill/>
              <a:miter lim="400000"/>
            </a:ln>
          </a:left>
          <a:right>
            <a:ln w="12700" cap="flat">
              <a:noFill/>
              <a:miter lim="400000"/>
            </a:ln>
          </a:right>
          <a:top>
            <a:ln w="12700" cap="flat">
              <a:solidFill>
                <a:srgbClr val="F3F1DF"/>
              </a:solidFill>
              <a:prstDash val="solid"/>
              <a:miter lim="400000"/>
            </a:ln>
          </a:top>
          <a:bottom>
            <a:ln w="12700" cap="flat">
              <a:solidFill>
                <a:srgbClr val="F3F1DF"/>
              </a:solidFill>
              <a:prstDash val="solid"/>
              <a:miter lim="400000"/>
            </a:ln>
          </a:bottom>
          <a:insideH>
            <a:ln w="12700" cap="flat">
              <a:solidFill>
                <a:srgbClr val="F3F1DF"/>
              </a:solidFill>
              <a:prstDash val="solid"/>
              <a:miter lim="400000"/>
            </a:ln>
          </a:insideH>
          <a:insideV>
            <a:ln w="12700" cap="flat">
              <a:noFill/>
              <a:miter lim="400000"/>
            </a:ln>
          </a:insideV>
        </a:tcBdr>
        <a:fill>
          <a:noFill/>
        </a:fill>
      </a:tcStyle>
    </a:firstRow>
  </a:tblStyle>
  <a:tblStyle styleId="{CF821DB8-F4EB-4A41-A1BA-3FCAFE7338EE}"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noFill/>
              <a:miter lim="400000"/>
            </a:ln>
          </a:insideV>
        </a:tcBdr>
        <a:fill>
          <a:solidFill>
            <a:srgbClr val="6D6D6D"/>
          </a:solidFill>
        </a:fill>
      </a:tcStyle>
    </a:wholeTbl>
    <a:band2H>
      <a:tcTxStyle/>
      <a:tcStyle>
        <a:tcBdr/>
        <a:fill>
          <a:solidFill>
            <a:srgbClr val="7D7D7D"/>
          </a:solidFill>
        </a:fill>
      </a:tcStyle>
    </a:band2H>
    <a:firstCol>
      <a:tcTxStyle b="off" i="off">
        <a:font>
          <a:latin typeface="Helvetica Neue Medium"/>
          <a:ea typeface="Helvetica Neue Medium"/>
          <a:cs typeface="Helvetica Neue Medium"/>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C0C0C0"/>
              </a:solidFill>
              <a:prstDash val="solid"/>
              <a:miter lim="400000"/>
            </a:ln>
          </a:top>
          <a:bottom>
            <a:ln w="12700" cap="flat">
              <a:solidFill>
                <a:srgbClr val="C0C0C0"/>
              </a:solidFill>
              <a:prstDash val="solid"/>
              <a:miter lim="400000"/>
            </a:ln>
          </a:bottom>
          <a:insideH>
            <a:ln w="12700" cap="flat">
              <a:solidFill>
                <a:srgbClr val="C0C0C0"/>
              </a:solidFill>
              <a:prstDash val="solid"/>
              <a:miter lim="400000"/>
            </a:ln>
          </a:insideH>
          <a:insideV>
            <a:ln w="12700" cap="flat">
              <a:noFill/>
              <a:miter lim="400000"/>
            </a:ln>
          </a:insideV>
        </a:tcBdr>
        <a:fill>
          <a:solidFill>
            <a:srgbClr val="5C5C5B"/>
          </a:solidFill>
        </a:fill>
      </a:tcStyle>
    </a:firstCol>
    <a:lastRow>
      <a:tcTxStyle b="off" i="off">
        <a:font>
          <a:latin typeface="Helvetica Neue Medium"/>
          <a:ea typeface="Helvetica Neue Medium"/>
          <a:cs typeface="Helvetica Neue Medium"/>
        </a:font>
        <a:srgbClr val="282828"/>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C0C0C0"/>
              </a:solidFill>
              <a:prstDash val="solid"/>
              <a:miter lim="400000"/>
            </a:ln>
          </a:insideH>
          <a:insideV>
            <a:ln w="12700" cap="flat">
              <a:noFill/>
              <a:miter lim="400000"/>
            </a:ln>
          </a:insideV>
        </a:tcBdr>
        <a:fill>
          <a:solidFill>
            <a:srgbClr val="A2A7A9"/>
          </a:solidFill>
        </a:fill>
      </a:tcStyle>
    </a:lastRow>
    <a:firstRow>
      <a:tcTxStyle b="off" i="off">
        <a:font>
          <a:latin typeface="Helvetica Neue Medium"/>
          <a:ea typeface="Helvetica Neue Medium"/>
          <a:cs typeface="Helvetica Neue Medium"/>
        </a:font>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C0C0C0"/>
              </a:solidFill>
              <a:prstDash val="solid"/>
              <a:miter lim="400000"/>
            </a:ln>
          </a:insideH>
          <a:insideV>
            <a:ln w="12700" cap="flat">
              <a:noFill/>
              <a:miter lim="400000"/>
            </a:ln>
          </a:insideV>
        </a:tcBdr>
        <a:fill>
          <a:solidFill>
            <a:schemeClr val="accent5">
              <a:hueOff val="96663"/>
              <a:satOff val="-16428"/>
              <a:lumOff val="3004"/>
            </a:schemeClr>
          </a:solidFill>
        </a:fill>
      </a:tcStyle>
    </a:firstRow>
  </a:tblStyle>
  <a:tblStyle styleId="{33BA23B1-9221-436E-865A-0063620EA4FD}" styleName="">
    <a:tblBg/>
    <a:wholeTbl>
      <a:tcTxStyle b="off" i="off">
        <a:fontRef idx="minor">
          <a:srgbClr val="FFFFFF"/>
        </a:fontRef>
        <a:srgbClr val="FFFFFF"/>
      </a:tcTxStyle>
      <a:tcStyle>
        <a:tcBdr>
          <a:left>
            <a:ln w="12700" cap="flat">
              <a:noFill/>
              <a:miter lim="400000"/>
            </a:ln>
          </a:left>
          <a:right>
            <a:ln w="12700" cap="flat">
              <a:noFill/>
              <a:miter lim="400000"/>
            </a:ln>
          </a:right>
          <a:top>
            <a:ln w="6350" cap="flat">
              <a:solidFill>
                <a:srgbClr val="FFFFFF"/>
              </a:solidFill>
              <a:prstDash val="solid"/>
              <a:miter lim="400000"/>
            </a:ln>
          </a:top>
          <a:bottom>
            <a:ln w="6350" cap="flat">
              <a:solidFill>
                <a:srgbClr val="FFFFFF"/>
              </a:solidFill>
              <a:prstDash val="solid"/>
              <a:miter lim="400000"/>
            </a:ln>
          </a:bottom>
          <a:insideH>
            <a:ln w="6350" cap="flat">
              <a:solidFill>
                <a:srgbClr val="FFFFFF"/>
              </a:solidFill>
              <a:prstDash val="solid"/>
              <a:miter lim="400000"/>
            </a:ln>
          </a:insideH>
          <a:insideV>
            <a:ln w="12700" cap="flat">
              <a:noFill/>
              <a:miter lim="400000"/>
            </a:ln>
          </a:insideV>
        </a:tcBdr>
        <a:fill>
          <a:solidFill>
            <a:srgbClr val="5D5D5D"/>
          </a:solidFill>
        </a:fill>
      </a:tcStyle>
    </a:wholeTbl>
    <a:band2H>
      <a:tcTxStyle/>
      <a:tcStyle>
        <a:tcBdr/>
        <a:fill>
          <a:solidFill>
            <a:srgbClr val="696969"/>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6350" cap="flat">
              <a:solidFill>
                <a:srgbClr val="FFFFFF"/>
              </a:solidFill>
              <a:prstDash val="solid"/>
              <a:miter lim="400000"/>
            </a:ln>
          </a:right>
          <a:top>
            <a:ln w="6350" cap="flat">
              <a:solidFill>
                <a:srgbClr val="FFFFFF"/>
              </a:solidFill>
              <a:prstDash val="solid"/>
              <a:miter lim="400000"/>
            </a:ln>
          </a:top>
          <a:bottom>
            <a:ln w="6350" cap="flat">
              <a:solidFill>
                <a:srgbClr val="FFFFFF"/>
              </a:solidFill>
              <a:prstDash val="solid"/>
              <a:miter lim="400000"/>
            </a:ln>
          </a:bottom>
          <a:insideH>
            <a:ln w="6350" cap="flat">
              <a:solidFill>
                <a:srgbClr val="FFFFFF"/>
              </a:solidFill>
              <a:prstDash val="solid"/>
              <a:miter lim="400000"/>
            </a:ln>
          </a:insideH>
          <a:insideV>
            <a:ln w="6350" cap="flat">
              <a:solidFill>
                <a:srgbClr val="FFFFFF"/>
              </a:solidFill>
              <a:prstDash val="solid"/>
              <a:miter lim="400000"/>
            </a:ln>
          </a:insideV>
        </a:tcBdr>
        <a:fill>
          <a:solidFill>
            <a:srgbClr val="78787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solidFill>
                <a:srgbClr val="FFFFFF"/>
              </a:solidFill>
              <a:prstDash val="solid"/>
              <a:miter lim="400000"/>
            </a:ln>
          </a:bottom>
          <a:insideH>
            <a:ln w="6350" cap="flat">
              <a:solidFill>
                <a:srgbClr val="FFFFFF"/>
              </a:solidFill>
              <a:prstDash val="solid"/>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6350" cap="flat">
              <a:solidFill>
                <a:srgbClr val="FFFFFF"/>
              </a:solidFill>
              <a:prstDash val="solid"/>
              <a:miter lim="400000"/>
            </a:ln>
          </a:insideH>
          <a:insideV>
            <a:ln w="12700" cap="flat">
              <a:noFill/>
              <a:miter lim="400000"/>
            </a:ln>
          </a:insideV>
        </a:tcBdr>
        <a:fill>
          <a:solidFill>
            <a:srgbClr val="787878"/>
          </a:solidFill>
        </a:fill>
      </a:tcStyle>
    </a:firstRow>
  </a:tblStyle>
  <a:tblStyle styleId="{2708684C-4D16-4618-839F-0558EEFCDFE6}" styleName="">
    <a:tblBg/>
    <a:wholeTbl>
      <a:tcTxStyle b="off" i="off">
        <a:fontRef idx="minor">
          <a:srgbClr val="FFFFFF"/>
        </a:fontRef>
        <a:srgbClr val="FFFFFF"/>
      </a:tcTxStyle>
      <a:tcStyle>
        <a:tcBdr>
          <a:left>
            <a:ln w="12700" cap="flat">
              <a:noFill/>
              <a:miter lim="400000"/>
            </a:ln>
          </a:left>
          <a:right>
            <a:ln w="12700" cap="flat">
              <a:noFill/>
              <a:miter lim="400000"/>
            </a:ln>
          </a:right>
          <a:top>
            <a:ln w="6350" cap="flat">
              <a:solidFill>
                <a:srgbClr val="F0F0F0"/>
              </a:solidFill>
              <a:prstDash val="solid"/>
              <a:miter lim="400000"/>
            </a:ln>
          </a:top>
          <a:bottom>
            <a:ln w="6350" cap="flat">
              <a:solidFill>
                <a:srgbClr val="F0F0F0"/>
              </a:solidFill>
              <a:prstDash val="solid"/>
              <a:miter lim="400000"/>
            </a:ln>
          </a:bottom>
          <a:insideH>
            <a:ln w="6350" cap="flat">
              <a:solidFill>
                <a:srgbClr val="F0F0F0"/>
              </a:solidFill>
              <a:prstDash val="solid"/>
              <a:miter lim="400000"/>
            </a:ln>
          </a:insideH>
          <a:insideV>
            <a:ln w="12700" cap="flat">
              <a:noFill/>
              <a:miter lim="400000"/>
            </a:ln>
          </a:insideV>
        </a:tcBdr>
        <a:fill>
          <a:solidFill>
            <a:srgbClr val="000000">
              <a:alpha val="10000"/>
            </a:srgbClr>
          </a:solidFill>
        </a:fill>
      </a:tcStyle>
    </a:wholeTbl>
    <a:band2H>
      <a:tcTxStyle/>
      <a:tcStyle>
        <a:tcBdr/>
        <a:fill>
          <a:solidFill>
            <a:srgbClr val="888888">
              <a:alpha val="10000"/>
            </a:srgbClr>
          </a:solidFill>
        </a:fill>
      </a:tcStyle>
    </a:band2H>
    <a:firstCol>
      <a:tcTxStyle b="off" i="off">
        <a:font>
          <a:latin typeface="Helvetica Neue Medium"/>
          <a:ea typeface="Helvetica Neue Medium"/>
          <a:cs typeface="Helvetica Neue Medium"/>
        </a:font>
        <a:srgbClr val="FFFFFF"/>
      </a:tcTxStyle>
      <a:tcStyle>
        <a:tcBdr>
          <a:left>
            <a:ln w="12700" cap="flat">
              <a:noFill/>
              <a:miter lim="400000"/>
            </a:ln>
          </a:left>
          <a:right>
            <a:ln w="25400" cap="flat">
              <a:solidFill>
                <a:srgbClr val="F0F0F0"/>
              </a:solidFill>
              <a:prstDash val="solid"/>
              <a:miter lim="400000"/>
            </a:ln>
          </a:right>
          <a:top>
            <a:ln w="6350" cap="flat">
              <a:solidFill>
                <a:srgbClr val="F0F0F0"/>
              </a:solidFill>
              <a:prstDash val="solid"/>
              <a:miter lim="400000"/>
            </a:ln>
          </a:top>
          <a:bottom>
            <a:ln w="6350" cap="flat">
              <a:solidFill>
                <a:srgbClr val="F0F0F0"/>
              </a:solidFill>
              <a:prstDash val="solid"/>
              <a:miter lim="400000"/>
            </a:ln>
          </a:bottom>
          <a:insideH>
            <a:ln w="6350" cap="flat">
              <a:solidFill>
                <a:srgbClr val="F0F0F0"/>
              </a:solidFill>
              <a:prstDash val="solid"/>
              <a:miter lim="400000"/>
            </a:ln>
          </a:insideH>
          <a:insideV>
            <a:ln w="12700" cap="flat">
              <a:noFill/>
              <a:miter lim="400000"/>
            </a:ln>
          </a:insideV>
        </a:tcBdr>
        <a:fill>
          <a:noFill/>
        </a:fill>
      </a:tcStyle>
    </a:firstCol>
    <a:lastRow>
      <a:tcTxStyle b="off" i="off">
        <a:font>
          <a:latin typeface="Helvetica Neue Medium"/>
          <a:ea typeface="Helvetica Neue Medium"/>
          <a:cs typeface="Helvetica Neue Medium"/>
        </a:font>
        <a:srgbClr val="FFFFFF"/>
      </a:tcTxStyle>
      <a:tcStyle>
        <a:tcBdr>
          <a:left>
            <a:ln w="12700" cap="flat">
              <a:noFill/>
              <a:miter lim="400000"/>
            </a:ln>
          </a:left>
          <a:right>
            <a:ln w="12700" cap="flat">
              <a:noFill/>
              <a:miter lim="400000"/>
            </a:ln>
          </a:right>
          <a:top>
            <a:ln w="25400" cap="flat">
              <a:solidFill>
                <a:srgbClr val="F0F0F0"/>
              </a:solidFill>
              <a:prstDash val="solid"/>
              <a:miter lim="400000"/>
            </a:ln>
          </a:top>
          <a:bottom>
            <a:ln w="12700" cap="flat">
              <a:noFill/>
              <a:miter lim="400000"/>
            </a:ln>
          </a:bottom>
          <a:insideH>
            <a:ln w="6350" cap="flat">
              <a:solidFill>
                <a:srgbClr val="F0F0F0"/>
              </a:solidFill>
              <a:prstDash val="solid"/>
              <a:miter lim="400000"/>
            </a:ln>
          </a:insideH>
          <a:insideV>
            <a:ln w="12700" cap="flat">
              <a:noFill/>
              <a:miter lim="400000"/>
            </a:ln>
          </a:insideV>
        </a:tcBdr>
        <a:fill>
          <a:noFill/>
        </a:fill>
      </a:tcStyle>
    </a:lastRow>
    <a:firstRow>
      <a:tcTxStyle b="off" i="off">
        <a:font>
          <a:latin typeface="Helvetica Neue Medium"/>
          <a:ea typeface="Helvetica Neue Medium"/>
          <a:cs typeface="Helvetica Neue Medium"/>
        </a:font>
        <a:srgbClr val="FFFFFF"/>
      </a:tcTxStyle>
      <a:tcStyle>
        <a:tcBdr>
          <a:left>
            <a:ln w="12700" cap="flat">
              <a:noFill/>
              <a:miter lim="400000"/>
            </a:ln>
          </a:left>
          <a:right>
            <a:ln w="12700" cap="flat">
              <a:noFill/>
              <a:miter lim="400000"/>
            </a:ln>
          </a:right>
          <a:top>
            <a:ln w="12700" cap="flat">
              <a:noFill/>
              <a:miter lim="400000"/>
            </a:ln>
          </a:top>
          <a:bottom>
            <a:ln w="25400" cap="flat">
              <a:solidFill>
                <a:srgbClr val="F0F0F0"/>
              </a:solidFill>
              <a:prstDash val="solid"/>
              <a:miter lim="400000"/>
            </a:ln>
          </a:bottom>
          <a:insideH>
            <a:ln w="6350" cap="flat">
              <a:solidFill>
                <a:srgbClr val="F0F0F0"/>
              </a:solidFill>
              <a:prstDash val="solid"/>
              <a:miter lim="400000"/>
            </a:ln>
          </a:insideH>
          <a:insideV>
            <a:ln w="12700" cap="flat">
              <a:noFill/>
              <a:miter lim="400000"/>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p:cViewPr varScale="1">
        <p:scale>
          <a:sx n="87" d="100"/>
          <a:sy n="87" d="100"/>
        </p:scale>
        <p:origin x="185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762000" y="2463800"/>
            <a:ext cx="11480800" cy="2540000"/>
          </a:xfrm>
          <a:prstGeom prst="rect">
            <a:avLst/>
          </a:prstGeom>
        </p:spPr>
        <p:txBody>
          <a:bodyPr anchor="b"/>
          <a:lstStyle/>
          <a:p>
            <a:r>
              <a:t>Title Text</a:t>
            </a:r>
          </a:p>
        </p:txBody>
      </p:sp>
      <p:sp>
        <p:nvSpPr>
          <p:cNvPr id="12" name="Body Level One…"/>
          <p:cNvSpPr txBox="1">
            <a:spLocks noGrp="1"/>
          </p:cNvSpPr>
          <p:nvPr>
            <p:ph type="body" sz="quarter" idx="1"/>
          </p:nvPr>
        </p:nvSpPr>
        <p:spPr>
          <a:xfrm>
            <a:off x="762000" y="5156200"/>
            <a:ext cx="11480800" cy="863600"/>
          </a:xfrm>
          <a:prstGeom prst="rect">
            <a:avLst/>
          </a:prstGeom>
        </p:spPr>
        <p:txBody>
          <a:bodyPr anchor="t"/>
          <a:lstStyle>
            <a:lvl1pPr marL="0" indent="0" algn="ctr">
              <a:spcBef>
                <a:spcPts val="0"/>
              </a:spcBef>
              <a:buSzTx/>
              <a:buNone/>
              <a:defRPr sz="2400">
                <a:solidFill>
                  <a:srgbClr val="FFFFFF"/>
                </a:solidFill>
              </a:defRPr>
            </a:lvl1pPr>
            <a:lvl2pPr marL="0" indent="0" algn="ctr">
              <a:spcBef>
                <a:spcPts val="0"/>
              </a:spcBef>
              <a:buSzTx/>
              <a:buNone/>
              <a:defRPr sz="2400">
                <a:solidFill>
                  <a:srgbClr val="FFFFFF"/>
                </a:solidFill>
              </a:defRPr>
            </a:lvl2pPr>
            <a:lvl3pPr marL="0" indent="0" algn="ctr">
              <a:spcBef>
                <a:spcPts val="0"/>
              </a:spcBef>
              <a:buSzTx/>
              <a:buNone/>
              <a:defRPr sz="2400">
                <a:solidFill>
                  <a:srgbClr val="FFFFFF"/>
                </a:solidFill>
              </a:defRPr>
            </a:lvl3pPr>
            <a:lvl4pPr marL="0" indent="0" algn="ctr">
              <a:spcBef>
                <a:spcPts val="0"/>
              </a:spcBef>
              <a:buSzTx/>
              <a:buNone/>
              <a:defRPr sz="2400">
                <a:solidFill>
                  <a:srgbClr val="FFFFFF"/>
                </a:solidFill>
              </a:defRPr>
            </a:lvl4pPr>
            <a:lvl5pPr marL="0" indent="0" algn="ctr">
              <a:spcBef>
                <a:spcPts val="0"/>
              </a:spcBef>
              <a:buSzTx/>
              <a:buNone/>
              <a:defRPr sz="24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xfrm>
            <a:off x="6311798" y="9251950"/>
            <a:ext cx="368504" cy="374600"/>
          </a:xfrm>
          <a:prstGeom prst="rect">
            <a:avLst/>
          </a:prstGeom>
        </p:spPr>
        <p:txBody>
          <a:bodyPr anchor="t"/>
          <a:lstStyle/>
          <a:p>
            <a:pPr>
              <a:defRPr>
                <a:effectLst/>
              </a:defRPr>
            </a:pPr>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1270000" y="6362700"/>
            <a:ext cx="10464800" cy="461059"/>
          </a:xfrm>
          <a:prstGeom prst="rect">
            <a:avLst/>
          </a:prstGeom>
        </p:spPr>
        <p:txBody>
          <a:bodyPr anchor="t">
            <a:spAutoFit/>
          </a:bodyPr>
          <a:lstStyle>
            <a:lvl1pPr marL="0" indent="0" algn="ctr">
              <a:lnSpc>
                <a:spcPct val="110000"/>
              </a:lnSpc>
              <a:spcBef>
                <a:spcPts val="0"/>
              </a:spcBef>
              <a:buSzTx/>
              <a:buNone/>
              <a:defRPr sz="2400" b="1" i="1">
                <a:solidFill>
                  <a:srgbClr val="FFFFFF"/>
                </a:solidFill>
                <a:latin typeface="+mn-lt"/>
                <a:ea typeface="+mn-ea"/>
                <a:cs typeface="+mn-cs"/>
                <a:sym typeface="Helvetica Neue"/>
              </a:defRPr>
            </a:lvl1pPr>
          </a:lstStyle>
          <a:p>
            <a:r>
              <a:t>–Johnny Appleseed</a:t>
            </a:r>
          </a:p>
        </p:txBody>
      </p:sp>
      <p:sp>
        <p:nvSpPr>
          <p:cNvPr id="94" name="“Type a quote here.”"/>
          <p:cNvSpPr txBox="1">
            <a:spLocks noGrp="1"/>
          </p:cNvSpPr>
          <p:nvPr>
            <p:ph type="body" sz="quarter" idx="14"/>
          </p:nvPr>
        </p:nvSpPr>
        <p:spPr>
          <a:xfrm>
            <a:off x="1270000" y="4305300"/>
            <a:ext cx="10464800" cy="647700"/>
          </a:xfrm>
          <a:prstGeom prst="rect">
            <a:avLst/>
          </a:prstGeom>
        </p:spPr>
        <p:txBody>
          <a:bodyPr>
            <a:spAutoFit/>
          </a:bodyPr>
          <a:lstStyle>
            <a:lvl1pPr marL="0" indent="0" algn="ctr">
              <a:lnSpc>
                <a:spcPct val="110000"/>
              </a:lnSpc>
              <a:spcBef>
                <a:spcPts val="0"/>
              </a:spcBef>
              <a:buSzTx/>
              <a:buNone/>
              <a:defRPr sz="3600" b="1">
                <a:solidFill>
                  <a:srgbClr val="FFFFFF"/>
                </a:solidFill>
                <a:effectLst>
                  <a:outerShdw blurRad="50800" dist="25400" dir="5400000" rotWithShape="0">
                    <a:srgbClr val="020202"/>
                  </a:outerShdw>
                </a:effectLst>
                <a:latin typeface="+mn-lt"/>
                <a:ea typeface="+mn-ea"/>
                <a:cs typeface="+mn-cs"/>
                <a:sym typeface="Helvetica Neue"/>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pPr>
              <a:defRPr>
                <a:effectLst/>
              </a:defRPr>
            </a:pPr>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141703583_2880x1921.jpeg"/>
          <p:cNvSpPr>
            <a:spLocks noGrp="1"/>
          </p:cNvSpPr>
          <p:nvPr>
            <p:ph type="pic" idx="13"/>
          </p:nvPr>
        </p:nvSpPr>
        <p:spPr>
          <a:xfrm>
            <a:off x="-812800" y="0"/>
            <a:ext cx="14622784" cy="9753600"/>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pPr>
              <a:defRPr>
                <a:effectLst/>
              </a:defRPr>
            </a:pPr>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pPr>
              <a:defRPr>
                <a:effectLst/>
              </a:defRPr>
            </a:pPr>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141703583_2880x1921.jpeg"/>
          <p:cNvSpPr>
            <a:spLocks noGrp="1"/>
          </p:cNvSpPr>
          <p:nvPr>
            <p:ph type="pic" idx="13"/>
          </p:nvPr>
        </p:nvSpPr>
        <p:spPr>
          <a:xfrm>
            <a:off x="1104900" y="127000"/>
            <a:ext cx="10795000" cy="7200415"/>
          </a:xfrm>
          <a:prstGeom prst="rect">
            <a:avLst/>
          </a:prstGeom>
          <a:ln w="25400"/>
          <a:effectLst>
            <a:outerShdw blurRad="254000" dist="127000" dir="5400000" rotWithShape="0">
              <a:srgbClr val="000000">
                <a:alpha val="70000"/>
              </a:srgbClr>
            </a:outerShdw>
          </a:effectLst>
        </p:spPr>
        <p:txBody>
          <a:bodyPr lIns="91439" tIns="45719" rIns="91439" bIns="45719" anchor="t">
            <a:noAutofit/>
          </a:bodyPr>
          <a:lstStyle/>
          <a:p>
            <a:endParaRPr/>
          </a:p>
        </p:txBody>
      </p:sp>
      <p:sp>
        <p:nvSpPr>
          <p:cNvPr id="21" name="Title Text"/>
          <p:cNvSpPr txBox="1">
            <a:spLocks noGrp="1"/>
          </p:cNvSpPr>
          <p:nvPr>
            <p:ph type="title"/>
          </p:nvPr>
        </p:nvSpPr>
        <p:spPr>
          <a:xfrm>
            <a:off x="762000" y="6883400"/>
            <a:ext cx="11480800" cy="1079500"/>
          </a:xfrm>
          <a:prstGeom prst="rect">
            <a:avLst/>
          </a:prstGeom>
        </p:spPr>
        <p:txBody>
          <a:bodyPr anchor="b"/>
          <a:lstStyle/>
          <a:p>
            <a:r>
              <a:t>Title Text</a:t>
            </a:r>
          </a:p>
        </p:txBody>
      </p:sp>
      <p:sp>
        <p:nvSpPr>
          <p:cNvPr id="22" name="Body Level One…"/>
          <p:cNvSpPr txBox="1">
            <a:spLocks noGrp="1"/>
          </p:cNvSpPr>
          <p:nvPr>
            <p:ph type="body" sz="quarter" idx="1"/>
          </p:nvPr>
        </p:nvSpPr>
        <p:spPr>
          <a:xfrm>
            <a:off x="762000" y="8128000"/>
            <a:ext cx="11480800" cy="914400"/>
          </a:xfrm>
          <a:prstGeom prst="rect">
            <a:avLst/>
          </a:prstGeom>
        </p:spPr>
        <p:txBody>
          <a:bodyPr anchor="t"/>
          <a:lstStyle>
            <a:lvl1pPr marL="0" indent="0" algn="ctr">
              <a:spcBef>
                <a:spcPts val="0"/>
              </a:spcBef>
              <a:buSzTx/>
              <a:buNone/>
              <a:defRPr sz="2400">
                <a:solidFill>
                  <a:srgbClr val="FFFFFF"/>
                </a:solidFill>
              </a:defRPr>
            </a:lvl1pPr>
            <a:lvl2pPr marL="0" indent="0" algn="ctr">
              <a:spcBef>
                <a:spcPts val="0"/>
              </a:spcBef>
              <a:buSzTx/>
              <a:buNone/>
              <a:defRPr sz="2400">
                <a:solidFill>
                  <a:srgbClr val="FFFFFF"/>
                </a:solidFill>
              </a:defRPr>
            </a:lvl2pPr>
            <a:lvl3pPr marL="0" indent="0" algn="ctr">
              <a:spcBef>
                <a:spcPts val="0"/>
              </a:spcBef>
              <a:buSzTx/>
              <a:buNone/>
              <a:defRPr sz="2400">
                <a:solidFill>
                  <a:srgbClr val="FFFFFF"/>
                </a:solidFill>
              </a:defRPr>
            </a:lvl3pPr>
            <a:lvl4pPr marL="0" indent="0" algn="ctr">
              <a:spcBef>
                <a:spcPts val="0"/>
              </a:spcBef>
              <a:buSzTx/>
              <a:buNone/>
              <a:defRPr sz="2400">
                <a:solidFill>
                  <a:srgbClr val="FFFFFF"/>
                </a:solidFill>
              </a:defRPr>
            </a:lvl4pPr>
            <a:lvl5pPr marL="0" indent="0" algn="ctr">
              <a:spcBef>
                <a:spcPts val="0"/>
              </a:spcBef>
              <a:buSzTx/>
              <a:buNone/>
              <a:defRPr sz="24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xfrm>
            <a:off x="6311798" y="9245600"/>
            <a:ext cx="368504" cy="374600"/>
          </a:xfrm>
          <a:prstGeom prst="rect">
            <a:avLst/>
          </a:prstGeom>
        </p:spPr>
        <p:txBody>
          <a:bodyPr anchor="t"/>
          <a:lstStyle/>
          <a:p>
            <a:pPr>
              <a:defRPr>
                <a:effectLst/>
              </a:defRPr>
            </a:pPr>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762000" y="3517900"/>
            <a:ext cx="11480800" cy="2717800"/>
          </a:xfrm>
          <a:prstGeom prst="rect">
            <a:avLst/>
          </a:prstGeom>
        </p:spPr>
        <p:txBody>
          <a:bodyPr/>
          <a:lstStyle/>
          <a:p>
            <a:r>
              <a:t>Title Text</a:t>
            </a:r>
          </a:p>
        </p:txBody>
      </p:sp>
      <p:sp>
        <p:nvSpPr>
          <p:cNvPr id="31" name="Slide Number"/>
          <p:cNvSpPr txBox="1">
            <a:spLocks noGrp="1"/>
          </p:cNvSpPr>
          <p:nvPr>
            <p:ph type="sldNum" sz="quarter" idx="2"/>
          </p:nvPr>
        </p:nvSpPr>
        <p:spPr>
          <a:xfrm>
            <a:off x="6311798" y="9251950"/>
            <a:ext cx="368504" cy="374600"/>
          </a:xfrm>
          <a:prstGeom prst="rect">
            <a:avLst/>
          </a:prstGeom>
        </p:spPr>
        <p:txBody>
          <a:bodyPr anchor="t"/>
          <a:lstStyle/>
          <a:p>
            <a:pPr>
              <a:defRPr>
                <a:effectLst/>
              </a:defRPr>
            </a:pPr>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13"/>
          </p:nvPr>
        </p:nvSpPr>
        <p:spPr>
          <a:xfrm>
            <a:off x="5130800" y="419100"/>
            <a:ext cx="9262596" cy="8648700"/>
          </a:xfrm>
          <a:prstGeom prst="rect">
            <a:avLst/>
          </a:prstGeom>
          <a:ln w="25400"/>
          <a:effectLst>
            <a:outerShdw blurRad="254000" dist="127000" dir="5400000" rotWithShape="0">
              <a:srgbClr val="000000">
                <a:alpha val="70000"/>
              </a:srgbClr>
            </a:outerShdw>
          </a:effectLst>
        </p:spPr>
        <p:txBody>
          <a:bodyPr lIns="91439" tIns="45719" rIns="91439" bIns="45719" anchor="t">
            <a:noAutofit/>
          </a:bodyPr>
          <a:lstStyle/>
          <a:p>
            <a:endParaRPr/>
          </a:p>
        </p:txBody>
      </p:sp>
      <p:sp>
        <p:nvSpPr>
          <p:cNvPr id="39" name="Title Text"/>
          <p:cNvSpPr txBox="1">
            <a:spLocks noGrp="1"/>
          </p:cNvSpPr>
          <p:nvPr>
            <p:ph type="title"/>
          </p:nvPr>
        </p:nvSpPr>
        <p:spPr>
          <a:xfrm>
            <a:off x="762000" y="419100"/>
            <a:ext cx="5384800" cy="4597400"/>
          </a:xfrm>
          <a:prstGeom prst="rect">
            <a:avLst/>
          </a:prstGeom>
        </p:spPr>
        <p:txBody>
          <a:bodyPr anchor="b"/>
          <a:lstStyle>
            <a:lvl1pPr>
              <a:defRPr sz="5200"/>
            </a:lvl1pPr>
          </a:lstStyle>
          <a:p>
            <a:r>
              <a:t>Title Text</a:t>
            </a:r>
          </a:p>
        </p:txBody>
      </p:sp>
      <p:sp>
        <p:nvSpPr>
          <p:cNvPr id="40" name="Body Level One…"/>
          <p:cNvSpPr txBox="1">
            <a:spLocks noGrp="1"/>
          </p:cNvSpPr>
          <p:nvPr>
            <p:ph type="body" sz="quarter" idx="1"/>
          </p:nvPr>
        </p:nvSpPr>
        <p:spPr>
          <a:xfrm>
            <a:off x="762000" y="5245100"/>
            <a:ext cx="5384800" cy="3810000"/>
          </a:xfrm>
          <a:prstGeom prst="rect">
            <a:avLst/>
          </a:prstGeom>
        </p:spPr>
        <p:txBody>
          <a:bodyPr anchor="t"/>
          <a:lstStyle>
            <a:lvl1pPr marL="0" indent="0" algn="ctr">
              <a:spcBef>
                <a:spcPts val="0"/>
              </a:spcBef>
              <a:buSzTx/>
              <a:buNone/>
              <a:defRPr sz="2400">
                <a:solidFill>
                  <a:srgbClr val="FFFFFF"/>
                </a:solidFill>
              </a:defRPr>
            </a:lvl1pPr>
            <a:lvl2pPr marL="0" indent="0" algn="ctr">
              <a:spcBef>
                <a:spcPts val="0"/>
              </a:spcBef>
              <a:buSzTx/>
              <a:buNone/>
              <a:defRPr sz="2400">
                <a:solidFill>
                  <a:srgbClr val="FFFFFF"/>
                </a:solidFill>
              </a:defRPr>
            </a:lvl2pPr>
            <a:lvl3pPr marL="0" indent="0" algn="ctr">
              <a:spcBef>
                <a:spcPts val="0"/>
              </a:spcBef>
              <a:buSzTx/>
              <a:buNone/>
              <a:defRPr sz="2400">
                <a:solidFill>
                  <a:srgbClr val="FFFFFF"/>
                </a:solidFill>
              </a:defRPr>
            </a:lvl3pPr>
            <a:lvl4pPr marL="0" indent="0" algn="ctr">
              <a:spcBef>
                <a:spcPts val="0"/>
              </a:spcBef>
              <a:buSzTx/>
              <a:buNone/>
              <a:defRPr sz="2400">
                <a:solidFill>
                  <a:srgbClr val="FFFFFF"/>
                </a:solidFill>
              </a:defRPr>
            </a:lvl4pPr>
            <a:lvl5pPr marL="0" indent="0" algn="ctr">
              <a:spcBef>
                <a:spcPts val="0"/>
              </a:spcBef>
              <a:buSzTx/>
              <a:buNone/>
              <a:defRPr sz="24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xfrm>
            <a:off x="6311798" y="9251950"/>
            <a:ext cx="368504" cy="374600"/>
          </a:xfrm>
          <a:prstGeom prst="rect">
            <a:avLst/>
          </a:prstGeom>
        </p:spPr>
        <p:txBody>
          <a:bodyPr anchor="t"/>
          <a:lstStyle/>
          <a:p>
            <a:pPr>
              <a:defRPr>
                <a:effectLst/>
              </a:defRPr>
            </a:pPr>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pPr>
              <a:defRPr>
                <a:effectLst/>
              </a:defRPr>
            </a:pPr>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pPr>
              <a:defRPr>
                <a:effectLst/>
              </a:defRPr>
            </a:pPr>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idx="13"/>
          </p:nvPr>
        </p:nvSpPr>
        <p:spPr>
          <a:xfrm>
            <a:off x="5800664" y="1714886"/>
            <a:ext cx="7997247" cy="7467215"/>
          </a:xfrm>
          <a:prstGeom prst="rect">
            <a:avLst/>
          </a:prstGeom>
          <a:ln w="25400"/>
          <a:effectLst>
            <a:outerShdw blurRad="254000" dist="127000" dir="5400000" rotWithShape="0">
              <a:srgbClr val="000000">
                <a:alpha val="70000"/>
              </a:srgbClr>
            </a:outerShdw>
          </a:effectLst>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762000" y="2374900"/>
            <a:ext cx="5384800" cy="6807200"/>
          </a:xfrm>
          <a:prstGeom prst="rect">
            <a:avLst/>
          </a:prstGeom>
        </p:spPr>
        <p:txBody>
          <a:bodyPr/>
          <a:lstStyle>
            <a:lvl1pPr marL="342900" indent="-342900">
              <a:spcBef>
                <a:spcPts val="3200"/>
              </a:spcBef>
              <a:buClr>
                <a:srgbClr val="EBEBEB"/>
              </a:buClr>
              <a:defRPr sz="2800"/>
            </a:lvl1pPr>
            <a:lvl2pPr marL="685800" indent="-342900">
              <a:spcBef>
                <a:spcPts val="3200"/>
              </a:spcBef>
              <a:buClr>
                <a:srgbClr val="EBEBEB"/>
              </a:buClr>
              <a:defRPr sz="2800"/>
            </a:lvl2pPr>
            <a:lvl3pPr marL="1028700" indent="-342900">
              <a:spcBef>
                <a:spcPts val="3200"/>
              </a:spcBef>
              <a:buClr>
                <a:srgbClr val="EBEBEB"/>
              </a:buClr>
              <a:defRPr sz="2800"/>
            </a:lvl3pPr>
            <a:lvl4pPr marL="1371600" indent="-342900">
              <a:spcBef>
                <a:spcPts val="3200"/>
              </a:spcBef>
              <a:buClr>
                <a:srgbClr val="EBEBEB"/>
              </a:buClr>
              <a:defRPr sz="2800"/>
            </a:lvl4pPr>
            <a:lvl5pPr marL="1714500" indent="-342900">
              <a:spcBef>
                <a:spcPts val="3200"/>
              </a:spcBef>
              <a:buClr>
                <a:srgbClr val="EBEBEB"/>
              </a:buClr>
              <a:defRPr sz="2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pPr>
              <a:defRPr>
                <a:effectLst/>
              </a:defRPr>
            </a:pPr>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762000" y="965200"/>
            <a:ext cx="11480800" cy="78232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pPr>
              <a:defRPr>
                <a:effectLst/>
              </a:defRPr>
            </a:pPr>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half" idx="13"/>
          </p:nvPr>
        </p:nvSpPr>
        <p:spPr>
          <a:xfrm>
            <a:off x="6007100" y="4356100"/>
            <a:ext cx="6870700" cy="4909486"/>
          </a:xfrm>
          <a:prstGeom prst="rect">
            <a:avLst/>
          </a:prstGeom>
          <a:ln w="25400"/>
          <a:effectLst>
            <a:outerShdw blurRad="254000" dist="127000" dir="5400000" rotWithShape="0">
              <a:srgbClr val="000000">
                <a:alpha val="70000"/>
              </a:srgbClr>
            </a:outerShdw>
          </a:effectLst>
        </p:spPr>
        <p:txBody>
          <a:bodyPr lIns="91439" tIns="45719" rIns="91439" bIns="45719" anchor="t">
            <a:noAutofit/>
          </a:bodyPr>
          <a:lstStyle/>
          <a:p>
            <a:endParaRPr/>
          </a:p>
        </p:txBody>
      </p:sp>
      <p:sp>
        <p:nvSpPr>
          <p:cNvPr id="84" name="Image"/>
          <p:cNvSpPr>
            <a:spLocks noGrp="1"/>
          </p:cNvSpPr>
          <p:nvPr>
            <p:ph type="pic" sz="half" idx="14"/>
          </p:nvPr>
        </p:nvSpPr>
        <p:spPr>
          <a:xfrm>
            <a:off x="5918200" y="-304800"/>
            <a:ext cx="6451600" cy="6451600"/>
          </a:xfrm>
          <a:prstGeom prst="rect">
            <a:avLst/>
          </a:prstGeom>
          <a:ln w="25400"/>
          <a:effectLst>
            <a:outerShdw blurRad="254000" dist="127000" dir="5400000" rotWithShape="0">
              <a:srgbClr val="000000">
                <a:alpha val="70000"/>
              </a:srgbClr>
            </a:outerShdw>
          </a:effectLst>
        </p:spPr>
        <p:txBody>
          <a:bodyPr lIns="91439" tIns="45719" rIns="91439" bIns="45719" anchor="t">
            <a:noAutofit/>
          </a:bodyPr>
          <a:lstStyle/>
          <a:p>
            <a:endParaRPr/>
          </a:p>
        </p:txBody>
      </p:sp>
      <p:sp>
        <p:nvSpPr>
          <p:cNvPr id="85" name="Image"/>
          <p:cNvSpPr>
            <a:spLocks noGrp="1"/>
          </p:cNvSpPr>
          <p:nvPr>
            <p:ph type="pic" idx="15"/>
          </p:nvPr>
        </p:nvSpPr>
        <p:spPr>
          <a:xfrm>
            <a:off x="-825500" y="419100"/>
            <a:ext cx="9258300" cy="8643492"/>
          </a:xfrm>
          <a:prstGeom prst="rect">
            <a:avLst/>
          </a:prstGeom>
          <a:ln w="25400"/>
          <a:effectLst>
            <a:outerShdw blurRad="254000" dist="127000" dir="5400000" rotWithShape="0">
              <a:srgbClr val="000000">
                <a:alpha val="70000"/>
              </a:srgbClr>
            </a:outerShdw>
          </a:effectLst>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pPr>
              <a:defRPr>
                <a:effectLst/>
              </a:defRPr>
            </a:pPr>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762000" y="203200"/>
            <a:ext cx="11480800" cy="21463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762000" y="2413000"/>
            <a:ext cx="11480800" cy="6362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6311798" y="9255150"/>
            <a:ext cx="368504" cy="374600"/>
          </a:xfrm>
          <a:prstGeom prst="rect">
            <a:avLst/>
          </a:prstGeom>
          <a:ln w="12700">
            <a:miter lim="400000"/>
          </a:ln>
        </p:spPr>
        <p:txBody>
          <a:bodyPr wrap="none" lIns="50800" tIns="50800" rIns="50800" bIns="50800" anchor="ctr">
            <a:spAutoFit/>
          </a:bodyPr>
          <a:lstStyle>
            <a:lvl1pPr>
              <a:defRPr sz="1800">
                <a:latin typeface="+mn-lt"/>
                <a:ea typeface="+mn-ea"/>
                <a:cs typeface="+mn-cs"/>
                <a:sym typeface="Helvetica Neue"/>
              </a:defRPr>
            </a:lvl1pPr>
          </a:lstStyle>
          <a:p>
            <a:pPr>
              <a:defRPr>
                <a:effectLst/>
              </a:defRPr>
            </a:pPr>
            <a:fld id="{86CB4B4D-7CA3-9044-876B-883B54F8677D}" type="slidenum">
              <a:t>‹#›</a:t>
            </a:fld>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6400" b="1" i="0" u="none" strike="noStrike" cap="none" spc="0" baseline="0">
          <a:solidFill>
            <a:srgbClr val="FFFFFF"/>
          </a:solidFill>
          <a:effectLst>
            <a:outerShdw blurRad="50800" dist="25400" dir="5400000" rotWithShape="0">
              <a:srgbClr val="000000"/>
            </a:outerShdw>
          </a:effectLst>
          <a:uFillTx/>
          <a:latin typeface="+mn-lt"/>
          <a:ea typeface="+mn-ea"/>
          <a:cs typeface="+mn-cs"/>
          <a:sym typeface="Helvetica Neue"/>
        </a:defRPr>
      </a:lvl1pPr>
      <a:lvl2pPr marL="0" marR="0" indent="0" algn="ctr" defTabSz="584200" rtl="0" latinLnBrk="0">
        <a:lnSpc>
          <a:spcPct val="100000"/>
        </a:lnSpc>
        <a:spcBef>
          <a:spcPts val="0"/>
        </a:spcBef>
        <a:spcAft>
          <a:spcPts val="0"/>
        </a:spcAft>
        <a:buClrTx/>
        <a:buSzTx/>
        <a:buFontTx/>
        <a:buNone/>
        <a:tabLst/>
        <a:defRPr sz="6400" b="1" i="0" u="none" strike="noStrike" cap="none" spc="0" baseline="0">
          <a:solidFill>
            <a:srgbClr val="FFFFFF"/>
          </a:solidFill>
          <a:effectLst>
            <a:outerShdw blurRad="50800" dist="25400" dir="5400000" rotWithShape="0">
              <a:srgbClr val="000000"/>
            </a:outerShdw>
          </a:effectLst>
          <a:uFillTx/>
          <a:latin typeface="+mn-lt"/>
          <a:ea typeface="+mn-ea"/>
          <a:cs typeface="+mn-cs"/>
          <a:sym typeface="Helvetica Neue"/>
        </a:defRPr>
      </a:lvl2pPr>
      <a:lvl3pPr marL="0" marR="0" indent="0" algn="ctr" defTabSz="584200" rtl="0" latinLnBrk="0">
        <a:lnSpc>
          <a:spcPct val="100000"/>
        </a:lnSpc>
        <a:spcBef>
          <a:spcPts val="0"/>
        </a:spcBef>
        <a:spcAft>
          <a:spcPts val="0"/>
        </a:spcAft>
        <a:buClrTx/>
        <a:buSzTx/>
        <a:buFontTx/>
        <a:buNone/>
        <a:tabLst/>
        <a:defRPr sz="6400" b="1" i="0" u="none" strike="noStrike" cap="none" spc="0" baseline="0">
          <a:solidFill>
            <a:srgbClr val="FFFFFF"/>
          </a:solidFill>
          <a:effectLst>
            <a:outerShdw blurRad="50800" dist="25400" dir="5400000" rotWithShape="0">
              <a:srgbClr val="000000"/>
            </a:outerShdw>
          </a:effectLst>
          <a:uFillTx/>
          <a:latin typeface="+mn-lt"/>
          <a:ea typeface="+mn-ea"/>
          <a:cs typeface="+mn-cs"/>
          <a:sym typeface="Helvetica Neue"/>
        </a:defRPr>
      </a:lvl3pPr>
      <a:lvl4pPr marL="0" marR="0" indent="0" algn="ctr" defTabSz="584200" rtl="0" latinLnBrk="0">
        <a:lnSpc>
          <a:spcPct val="100000"/>
        </a:lnSpc>
        <a:spcBef>
          <a:spcPts val="0"/>
        </a:spcBef>
        <a:spcAft>
          <a:spcPts val="0"/>
        </a:spcAft>
        <a:buClrTx/>
        <a:buSzTx/>
        <a:buFontTx/>
        <a:buNone/>
        <a:tabLst/>
        <a:defRPr sz="6400" b="1" i="0" u="none" strike="noStrike" cap="none" spc="0" baseline="0">
          <a:solidFill>
            <a:srgbClr val="FFFFFF"/>
          </a:solidFill>
          <a:effectLst>
            <a:outerShdw blurRad="50800" dist="25400" dir="5400000" rotWithShape="0">
              <a:srgbClr val="000000"/>
            </a:outerShdw>
          </a:effectLst>
          <a:uFillTx/>
          <a:latin typeface="+mn-lt"/>
          <a:ea typeface="+mn-ea"/>
          <a:cs typeface="+mn-cs"/>
          <a:sym typeface="Helvetica Neue"/>
        </a:defRPr>
      </a:lvl4pPr>
      <a:lvl5pPr marL="0" marR="0" indent="0" algn="ctr" defTabSz="584200" rtl="0" latinLnBrk="0">
        <a:lnSpc>
          <a:spcPct val="100000"/>
        </a:lnSpc>
        <a:spcBef>
          <a:spcPts val="0"/>
        </a:spcBef>
        <a:spcAft>
          <a:spcPts val="0"/>
        </a:spcAft>
        <a:buClrTx/>
        <a:buSzTx/>
        <a:buFontTx/>
        <a:buNone/>
        <a:tabLst/>
        <a:defRPr sz="6400" b="1" i="0" u="none" strike="noStrike" cap="none" spc="0" baseline="0">
          <a:solidFill>
            <a:srgbClr val="FFFFFF"/>
          </a:solidFill>
          <a:effectLst>
            <a:outerShdw blurRad="50800" dist="25400" dir="5400000" rotWithShape="0">
              <a:srgbClr val="000000"/>
            </a:outerShdw>
          </a:effectLst>
          <a:uFillTx/>
          <a:latin typeface="+mn-lt"/>
          <a:ea typeface="+mn-ea"/>
          <a:cs typeface="+mn-cs"/>
          <a:sym typeface="Helvetica Neue"/>
        </a:defRPr>
      </a:lvl5pPr>
      <a:lvl6pPr marL="0" marR="0" indent="0" algn="ctr" defTabSz="584200" rtl="0" latinLnBrk="0">
        <a:lnSpc>
          <a:spcPct val="100000"/>
        </a:lnSpc>
        <a:spcBef>
          <a:spcPts val="0"/>
        </a:spcBef>
        <a:spcAft>
          <a:spcPts val="0"/>
        </a:spcAft>
        <a:buClrTx/>
        <a:buSzTx/>
        <a:buFontTx/>
        <a:buNone/>
        <a:tabLst/>
        <a:defRPr sz="6400" b="1" i="0" u="none" strike="noStrike" cap="none" spc="0" baseline="0">
          <a:solidFill>
            <a:srgbClr val="FFFFFF"/>
          </a:solidFill>
          <a:effectLst>
            <a:outerShdw blurRad="50800" dist="25400" dir="5400000" rotWithShape="0">
              <a:srgbClr val="000000"/>
            </a:outerShdw>
          </a:effectLst>
          <a:uFillTx/>
          <a:latin typeface="+mn-lt"/>
          <a:ea typeface="+mn-ea"/>
          <a:cs typeface="+mn-cs"/>
          <a:sym typeface="Helvetica Neue"/>
        </a:defRPr>
      </a:lvl6pPr>
      <a:lvl7pPr marL="0" marR="0" indent="0" algn="ctr" defTabSz="584200" rtl="0" latinLnBrk="0">
        <a:lnSpc>
          <a:spcPct val="100000"/>
        </a:lnSpc>
        <a:spcBef>
          <a:spcPts val="0"/>
        </a:spcBef>
        <a:spcAft>
          <a:spcPts val="0"/>
        </a:spcAft>
        <a:buClrTx/>
        <a:buSzTx/>
        <a:buFontTx/>
        <a:buNone/>
        <a:tabLst/>
        <a:defRPr sz="6400" b="1" i="0" u="none" strike="noStrike" cap="none" spc="0" baseline="0">
          <a:solidFill>
            <a:srgbClr val="FFFFFF"/>
          </a:solidFill>
          <a:effectLst>
            <a:outerShdw blurRad="50800" dist="25400" dir="5400000" rotWithShape="0">
              <a:srgbClr val="000000"/>
            </a:outerShdw>
          </a:effectLst>
          <a:uFillTx/>
          <a:latin typeface="+mn-lt"/>
          <a:ea typeface="+mn-ea"/>
          <a:cs typeface="+mn-cs"/>
          <a:sym typeface="Helvetica Neue"/>
        </a:defRPr>
      </a:lvl7pPr>
      <a:lvl8pPr marL="0" marR="0" indent="0" algn="ctr" defTabSz="584200" rtl="0" latinLnBrk="0">
        <a:lnSpc>
          <a:spcPct val="100000"/>
        </a:lnSpc>
        <a:spcBef>
          <a:spcPts val="0"/>
        </a:spcBef>
        <a:spcAft>
          <a:spcPts val="0"/>
        </a:spcAft>
        <a:buClrTx/>
        <a:buSzTx/>
        <a:buFontTx/>
        <a:buNone/>
        <a:tabLst/>
        <a:defRPr sz="6400" b="1" i="0" u="none" strike="noStrike" cap="none" spc="0" baseline="0">
          <a:solidFill>
            <a:srgbClr val="FFFFFF"/>
          </a:solidFill>
          <a:effectLst>
            <a:outerShdw blurRad="50800" dist="25400" dir="5400000" rotWithShape="0">
              <a:srgbClr val="000000"/>
            </a:outerShdw>
          </a:effectLst>
          <a:uFillTx/>
          <a:latin typeface="+mn-lt"/>
          <a:ea typeface="+mn-ea"/>
          <a:cs typeface="+mn-cs"/>
          <a:sym typeface="Helvetica Neue"/>
        </a:defRPr>
      </a:lvl8pPr>
      <a:lvl9pPr marL="0" marR="0" indent="0" algn="ctr" defTabSz="584200" rtl="0" latinLnBrk="0">
        <a:lnSpc>
          <a:spcPct val="100000"/>
        </a:lnSpc>
        <a:spcBef>
          <a:spcPts val="0"/>
        </a:spcBef>
        <a:spcAft>
          <a:spcPts val="0"/>
        </a:spcAft>
        <a:buClrTx/>
        <a:buSzTx/>
        <a:buFontTx/>
        <a:buNone/>
        <a:tabLst/>
        <a:defRPr sz="6400" b="1" i="0" u="none" strike="noStrike" cap="none" spc="0" baseline="0">
          <a:solidFill>
            <a:srgbClr val="FFFFFF"/>
          </a:solidFill>
          <a:effectLst>
            <a:outerShdw blurRad="50800" dist="25400" dir="5400000" rotWithShape="0">
              <a:srgbClr val="000000"/>
            </a:outerShdw>
          </a:effectLst>
          <a:uFillTx/>
          <a:latin typeface="+mn-lt"/>
          <a:ea typeface="+mn-ea"/>
          <a:cs typeface="+mn-cs"/>
          <a:sym typeface="Helvetica Neue"/>
        </a:defRPr>
      </a:lvl9pPr>
    </p:titleStyle>
    <p:bodyStyle>
      <a:lvl1pPr marL="406400" marR="0" indent="-406400" algn="l" defTabSz="584200" rtl="0" latinLnBrk="0">
        <a:lnSpc>
          <a:spcPct val="100000"/>
        </a:lnSpc>
        <a:spcBef>
          <a:spcPts val="4200"/>
        </a:spcBef>
        <a:spcAft>
          <a:spcPts val="0"/>
        </a:spcAft>
        <a:buClrTx/>
        <a:buSzPct val="75000"/>
        <a:buFontTx/>
        <a:buChar char="•"/>
        <a:tabLst/>
        <a:defRPr sz="3400" b="0" i="0" u="none" strike="noStrike" cap="none" spc="0" baseline="0">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defRPr>
      </a:lvl1pPr>
      <a:lvl2pPr marL="812800" marR="0" indent="-406400" algn="l" defTabSz="584200" rtl="0" latinLnBrk="0">
        <a:lnSpc>
          <a:spcPct val="100000"/>
        </a:lnSpc>
        <a:spcBef>
          <a:spcPts val="4200"/>
        </a:spcBef>
        <a:spcAft>
          <a:spcPts val="0"/>
        </a:spcAft>
        <a:buClrTx/>
        <a:buSzPct val="75000"/>
        <a:buFontTx/>
        <a:buChar char="•"/>
        <a:tabLst/>
        <a:defRPr sz="3400" b="0" i="0" u="none" strike="noStrike" cap="none" spc="0" baseline="0">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defRPr>
      </a:lvl2pPr>
      <a:lvl3pPr marL="1219200" marR="0" indent="-406400" algn="l" defTabSz="584200" rtl="0" latinLnBrk="0">
        <a:lnSpc>
          <a:spcPct val="100000"/>
        </a:lnSpc>
        <a:spcBef>
          <a:spcPts val="4200"/>
        </a:spcBef>
        <a:spcAft>
          <a:spcPts val="0"/>
        </a:spcAft>
        <a:buClrTx/>
        <a:buSzPct val="75000"/>
        <a:buFontTx/>
        <a:buChar char="•"/>
        <a:tabLst/>
        <a:defRPr sz="3400" b="0" i="0" u="none" strike="noStrike" cap="none" spc="0" baseline="0">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defRPr>
      </a:lvl3pPr>
      <a:lvl4pPr marL="1625600" marR="0" indent="-406400" algn="l" defTabSz="584200" rtl="0" latinLnBrk="0">
        <a:lnSpc>
          <a:spcPct val="100000"/>
        </a:lnSpc>
        <a:spcBef>
          <a:spcPts val="4200"/>
        </a:spcBef>
        <a:spcAft>
          <a:spcPts val="0"/>
        </a:spcAft>
        <a:buClrTx/>
        <a:buSzPct val="75000"/>
        <a:buFontTx/>
        <a:buChar char="•"/>
        <a:tabLst/>
        <a:defRPr sz="3400" b="0" i="0" u="none" strike="noStrike" cap="none" spc="0" baseline="0">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defRPr>
      </a:lvl4pPr>
      <a:lvl5pPr marL="2032000" marR="0" indent="-406400" algn="l" defTabSz="584200" rtl="0" latinLnBrk="0">
        <a:lnSpc>
          <a:spcPct val="100000"/>
        </a:lnSpc>
        <a:spcBef>
          <a:spcPts val="4200"/>
        </a:spcBef>
        <a:spcAft>
          <a:spcPts val="0"/>
        </a:spcAft>
        <a:buClrTx/>
        <a:buSzPct val="75000"/>
        <a:buFontTx/>
        <a:buChar char="•"/>
        <a:tabLst/>
        <a:defRPr sz="3400" b="0" i="0" u="none" strike="noStrike" cap="none" spc="0" baseline="0">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defRPr>
      </a:lvl5pPr>
      <a:lvl6pPr marL="2438400" marR="0" indent="-406400" algn="l" defTabSz="584200" rtl="0" latinLnBrk="0">
        <a:lnSpc>
          <a:spcPct val="100000"/>
        </a:lnSpc>
        <a:spcBef>
          <a:spcPts val="4200"/>
        </a:spcBef>
        <a:spcAft>
          <a:spcPts val="0"/>
        </a:spcAft>
        <a:buClrTx/>
        <a:buSzPct val="75000"/>
        <a:buFontTx/>
        <a:buChar char="•"/>
        <a:tabLst/>
        <a:defRPr sz="3400" b="0" i="0" u="none" strike="noStrike" cap="none" spc="0" baseline="0">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defRPr>
      </a:lvl6pPr>
      <a:lvl7pPr marL="2844800" marR="0" indent="-406400" algn="l" defTabSz="584200" rtl="0" latinLnBrk="0">
        <a:lnSpc>
          <a:spcPct val="100000"/>
        </a:lnSpc>
        <a:spcBef>
          <a:spcPts val="4200"/>
        </a:spcBef>
        <a:spcAft>
          <a:spcPts val="0"/>
        </a:spcAft>
        <a:buClrTx/>
        <a:buSzPct val="75000"/>
        <a:buFontTx/>
        <a:buChar char="•"/>
        <a:tabLst/>
        <a:defRPr sz="3400" b="0" i="0" u="none" strike="noStrike" cap="none" spc="0" baseline="0">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defRPr>
      </a:lvl7pPr>
      <a:lvl8pPr marL="3251200" marR="0" indent="-406400" algn="l" defTabSz="584200" rtl="0" latinLnBrk="0">
        <a:lnSpc>
          <a:spcPct val="100000"/>
        </a:lnSpc>
        <a:spcBef>
          <a:spcPts val="4200"/>
        </a:spcBef>
        <a:spcAft>
          <a:spcPts val="0"/>
        </a:spcAft>
        <a:buClrTx/>
        <a:buSzPct val="75000"/>
        <a:buFontTx/>
        <a:buChar char="•"/>
        <a:tabLst/>
        <a:defRPr sz="3400" b="0" i="0" u="none" strike="noStrike" cap="none" spc="0" baseline="0">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defRPr>
      </a:lvl8pPr>
      <a:lvl9pPr marL="3657600" marR="0" indent="-406400" algn="l" defTabSz="584200" rtl="0" latinLnBrk="0">
        <a:lnSpc>
          <a:spcPct val="100000"/>
        </a:lnSpc>
        <a:spcBef>
          <a:spcPts val="4200"/>
        </a:spcBef>
        <a:spcAft>
          <a:spcPts val="0"/>
        </a:spcAft>
        <a:buClrTx/>
        <a:buSzPct val="75000"/>
        <a:buFontTx/>
        <a:buChar char="•"/>
        <a:tabLst/>
        <a:defRPr sz="3400" b="0" i="0" u="none" strike="noStrike" cap="none" spc="0" baseline="0">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defRPr>
      </a:lvl9pPr>
    </p:bodyStyle>
    <p:otherStyle>
      <a:lvl1pPr marL="0" marR="0" indent="0" algn="ctr" defTabSz="58420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228600" algn="ctr" defTabSz="58420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457200" algn="ctr" defTabSz="58420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685800" algn="ctr" defTabSz="58420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914400" algn="ctr" defTabSz="58420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1143000" algn="ctr" defTabSz="58420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1371600" algn="ctr" defTabSz="58420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1600200" algn="ctr" defTabSz="58420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1828800" algn="ctr" defTabSz="58420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topBanner.jpg" descr="topBanner.jpg">
            <a:extLst>
              <a:ext uri="{FF2B5EF4-FFF2-40B4-BE49-F238E27FC236}">
                <a16:creationId xmlns:a16="http://schemas.microsoft.com/office/drawing/2014/main" id="{753555B6-7378-4112-AA18-9D3FDFC0D97E}"/>
              </a:ext>
            </a:extLst>
          </p:cNvPr>
          <p:cNvPicPr>
            <a:picLocks noChangeAspect="1"/>
          </p:cNvPicPr>
          <p:nvPr/>
        </p:nvPicPr>
        <p:blipFill>
          <a:blip r:embed="rId2"/>
          <a:stretch>
            <a:fillRect/>
          </a:stretch>
        </p:blipFill>
        <p:spPr>
          <a:xfrm>
            <a:off x="7193" y="-2278"/>
            <a:ext cx="13004799" cy="2142224"/>
          </a:xfrm>
          <a:prstGeom prst="rect">
            <a:avLst/>
          </a:prstGeom>
          <a:ln w="12700">
            <a:miter lim="400000"/>
          </a:ln>
        </p:spPr>
      </p:pic>
      <p:sp>
        <p:nvSpPr>
          <p:cNvPr id="2" name="TextBox 1">
            <a:extLst>
              <a:ext uri="{FF2B5EF4-FFF2-40B4-BE49-F238E27FC236}">
                <a16:creationId xmlns:a16="http://schemas.microsoft.com/office/drawing/2014/main" id="{3F5BFA73-238F-A346-921A-5DA61A060633}"/>
              </a:ext>
            </a:extLst>
          </p:cNvPr>
          <p:cNvSpPr txBox="1"/>
          <p:nvPr/>
        </p:nvSpPr>
        <p:spPr>
          <a:xfrm flipH="1">
            <a:off x="206476" y="210481"/>
            <a:ext cx="12447639" cy="595034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endParaRPr kumimoji="0" lang="en-US" sz="3800" b="0" i="0" u="none" strike="noStrike" cap="none" spc="0" normalizeH="0" baseline="0" dirty="0">
              <a:ln>
                <a:noFill/>
              </a:ln>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endParaRPr>
          </a:p>
          <a:p>
            <a:pPr marL="0" marR="0" indent="0" algn="l" defTabSz="584200" rtl="0" fontAlgn="auto" latinLnBrk="0" hangingPunct="0">
              <a:lnSpc>
                <a:spcPct val="100000"/>
              </a:lnSpc>
              <a:spcBef>
                <a:spcPts val="0"/>
              </a:spcBef>
              <a:spcAft>
                <a:spcPts val="0"/>
              </a:spcAft>
              <a:buClrTx/>
              <a:buSzTx/>
              <a:buFontTx/>
              <a:buNone/>
              <a:tabLst/>
            </a:pPr>
            <a:endParaRPr lang="en-US" dirty="0"/>
          </a:p>
          <a:p>
            <a:pPr marL="0" marR="0" indent="0" algn="l" defTabSz="584200" rtl="0" fontAlgn="auto" latinLnBrk="0" hangingPunct="0">
              <a:lnSpc>
                <a:spcPct val="100000"/>
              </a:lnSpc>
              <a:spcBef>
                <a:spcPts val="0"/>
              </a:spcBef>
              <a:spcAft>
                <a:spcPts val="0"/>
              </a:spcAft>
              <a:buClrTx/>
              <a:buSzTx/>
              <a:buFontTx/>
              <a:buNone/>
              <a:tabLst/>
            </a:pPr>
            <a:endParaRPr kumimoji="0" lang="en-US" sz="3800" b="0" i="0" u="none" strike="noStrike" cap="none" spc="0" normalizeH="0" baseline="0" dirty="0">
              <a:ln>
                <a:noFill/>
              </a:ln>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endParaRPr>
          </a:p>
          <a:p>
            <a:pPr marL="0" marR="0" indent="0" algn="l" defTabSz="584200" rtl="0" fontAlgn="auto" latinLnBrk="0" hangingPunct="0">
              <a:lnSpc>
                <a:spcPct val="100000"/>
              </a:lnSpc>
              <a:spcBef>
                <a:spcPts val="0"/>
              </a:spcBef>
              <a:spcAft>
                <a:spcPts val="0"/>
              </a:spcAft>
              <a:buClrTx/>
              <a:buSzTx/>
              <a:buFontTx/>
              <a:buNone/>
              <a:tabLst/>
            </a:pPr>
            <a:endParaRPr lang="en-US" dirty="0"/>
          </a:p>
          <a:p>
            <a:pPr marL="0" marR="0" indent="0" algn="l" defTabSz="584200" rtl="0" fontAlgn="auto" latinLnBrk="0" hangingPunct="0">
              <a:lnSpc>
                <a:spcPct val="100000"/>
              </a:lnSpc>
              <a:spcBef>
                <a:spcPts val="0"/>
              </a:spcBef>
              <a:spcAft>
                <a:spcPts val="0"/>
              </a:spcAft>
              <a:buClrTx/>
              <a:buSzTx/>
              <a:buFontTx/>
              <a:buNone/>
              <a:tabLst/>
            </a:pPr>
            <a:endParaRPr kumimoji="0" lang="en-US" sz="3800" b="0" i="0" u="none" strike="noStrike" cap="none" spc="0" normalizeH="0" baseline="0" dirty="0">
              <a:ln>
                <a:noFill/>
              </a:ln>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endParaRPr>
          </a:p>
          <a:p>
            <a:pPr marL="0" marR="0" indent="0" algn="l" defTabSz="584200" rtl="0" fontAlgn="auto" latinLnBrk="0" hangingPunct="0">
              <a:lnSpc>
                <a:spcPct val="100000"/>
              </a:lnSpc>
              <a:spcBef>
                <a:spcPts val="0"/>
              </a:spcBef>
              <a:spcAft>
                <a:spcPts val="0"/>
              </a:spcAft>
              <a:buClrTx/>
              <a:buSzTx/>
              <a:buFontTx/>
              <a:buNone/>
              <a:tabLst/>
            </a:pPr>
            <a:r>
              <a:rPr kumimoji="0" lang="en-US" sz="3800" b="0" i="0" u="none" strike="noStrike" cap="none" spc="0" normalizeH="0" baseline="0" dirty="0">
                <a:ln>
                  <a:noFill/>
                </a:ln>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rPr>
              <a:t>The East Asian Center was originally the China Resource Center in 1998. It was renamed to the East Asian Center in November 2003.</a:t>
            </a:r>
          </a:p>
          <a:p>
            <a:pPr marL="0" marR="0" indent="0" algn="l" defTabSz="584200" rtl="0" fontAlgn="auto" latinLnBrk="0" hangingPunct="0">
              <a:lnSpc>
                <a:spcPct val="100000"/>
              </a:lnSpc>
              <a:spcBef>
                <a:spcPts val="0"/>
              </a:spcBef>
              <a:spcAft>
                <a:spcPts val="0"/>
              </a:spcAft>
              <a:buClrTx/>
              <a:buSzTx/>
              <a:buFontTx/>
              <a:buNone/>
              <a:tabLst/>
            </a:pPr>
            <a:endParaRPr lang="en-US" dirty="0"/>
          </a:p>
          <a:p>
            <a:pPr marL="0" marR="0" indent="0" algn="l" defTabSz="584200" rtl="0" fontAlgn="auto" latinLnBrk="0" hangingPunct="0">
              <a:lnSpc>
                <a:spcPct val="100000"/>
              </a:lnSpc>
              <a:spcBef>
                <a:spcPts val="0"/>
              </a:spcBef>
              <a:spcAft>
                <a:spcPts val="0"/>
              </a:spcAft>
              <a:buClrTx/>
              <a:buSzTx/>
              <a:buFontTx/>
              <a:buNone/>
              <a:tabLst/>
            </a:pPr>
            <a:endParaRPr kumimoji="0" lang="en-US" sz="3800" b="0" i="0" u="none" strike="noStrike" cap="none" spc="0" normalizeH="0" baseline="0" dirty="0">
              <a:ln>
                <a:noFill/>
              </a:ln>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endParaRPr>
          </a:p>
        </p:txBody>
      </p:sp>
    </p:spTree>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To form informal and formal ties and partnerships with scholars, universities, corporations, and organizations in Asia whose mission and/or interests complement those of our university, and also to secure grants and/or funding to support academic scholarships and internships."/>
          <p:cNvSpPr txBox="1"/>
          <p:nvPr/>
        </p:nvSpPr>
        <p:spPr>
          <a:xfrm>
            <a:off x="254000" y="3566160"/>
            <a:ext cx="12750800" cy="37959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spAutoFit/>
          </a:bodyPr>
          <a:lstStyle>
            <a:lvl1pPr algn="l" defTabSz="457200">
              <a:lnSpc>
                <a:spcPts val="7500"/>
              </a:lnSpc>
              <a:defRPr sz="4000" b="1">
                <a:solidFill>
                  <a:schemeClr val="accent3">
                    <a:hueOff val="-161208"/>
                    <a:satOff val="21110"/>
                    <a:lumOff val="21634"/>
                  </a:schemeClr>
                </a:solidFill>
                <a:latin typeface="+mn-lt"/>
                <a:ea typeface="+mn-ea"/>
                <a:cs typeface="+mn-cs"/>
                <a:sym typeface="Helvetica Neue"/>
              </a:defRPr>
            </a:lvl1pPr>
          </a:lstStyle>
          <a:p>
            <a:pPr>
              <a:lnSpc>
                <a:spcPct val="100000"/>
              </a:lnSpc>
              <a:defRPr>
                <a:effectLst/>
              </a:defRPr>
            </a:pPr>
            <a:r>
              <a:rPr dirty="0"/>
              <a:t>To form informal and formal ties and partnerships with scholars, universities, corporations, and organizations in Asia whose mission and/or interests complement those of our university, and also to secure grants and/or funding to support academic scholarships and internships.</a:t>
            </a:r>
          </a:p>
        </p:txBody>
      </p:sp>
      <p:sp>
        <p:nvSpPr>
          <p:cNvPr id="151" name="GOALS"/>
          <p:cNvSpPr txBox="1"/>
          <p:nvPr/>
        </p:nvSpPr>
        <p:spPr>
          <a:xfrm>
            <a:off x="254000" y="2139946"/>
            <a:ext cx="3701457" cy="10693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lnSpc>
                <a:spcPts val="14000"/>
              </a:lnSpc>
              <a:defRPr sz="6000">
                <a:solidFill>
                  <a:srgbClr val="FFFFFF"/>
                </a:solidFill>
                <a:latin typeface="Chalkduster"/>
                <a:ea typeface="Chalkduster"/>
                <a:cs typeface="Chalkduster"/>
                <a:sym typeface="Chalkduster"/>
              </a:defRPr>
            </a:lvl1pPr>
          </a:lstStyle>
          <a:p>
            <a:pPr>
              <a:defRPr>
                <a:effectLst/>
              </a:defRPr>
            </a:pPr>
            <a:r>
              <a:rPr dirty="0"/>
              <a:t>GOALS</a:t>
            </a:r>
          </a:p>
        </p:txBody>
      </p:sp>
      <p:pic>
        <p:nvPicPr>
          <p:cNvPr id="5" name="topBanner.jpg" descr="topBanner.jpg">
            <a:extLst>
              <a:ext uri="{FF2B5EF4-FFF2-40B4-BE49-F238E27FC236}">
                <a16:creationId xmlns:a16="http://schemas.microsoft.com/office/drawing/2014/main" id="{70176B88-0574-46D1-9F26-64E0B84DAA1B}"/>
              </a:ext>
            </a:extLst>
          </p:cNvPr>
          <p:cNvPicPr>
            <a:picLocks noChangeAspect="1"/>
          </p:cNvPicPr>
          <p:nvPr/>
        </p:nvPicPr>
        <p:blipFill>
          <a:blip r:embed="rId2"/>
          <a:stretch>
            <a:fillRect/>
          </a:stretch>
        </p:blipFill>
        <p:spPr>
          <a:xfrm>
            <a:off x="7193" y="-2278"/>
            <a:ext cx="13004799" cy="2142224"/>
          </a:xfrm>
          <a:prstGeom prst="rect">
            <a:avLst/>
          </a:prstGeom>
          <a:ln w="12700">
            <a:miter lim="400000"/>
          </a:ln>
        </p:spPr>
      </p:pic>
    </p:spTree>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 name="topBanner.jpg" descr="topBanner.jpg"/>
          <p:cNvPicPr>
            <a:picLocks noChangeAspect="1"/>
          </p:cNvPicPr>
          <p:nvPr/>
        </p:nvPicPr>
        <p:blipFill>
          <a:blip r:embed="rId2"/>
          <a:stretch>
            <a:fillRect/>
          </a:stretch>
        </p:blipFill>
        <p:spPr>
          <a:xfrm>
            <a:off x="7193" y="-2278"/>
            <a:ext cx="13004799" cy="2142224"/>
          </a:xfrm>
          <a:prstGeom prst="rect">
            <a:avLst/>
          </a:prstGeom>
          <a:ln w="12700">
            <a:miter lim="400000"/>
          </a:ln>
        </p:spPr>
      </p:pic>
      <p:sp>
        <p:nvSpPr>
          <p:cNvPr id="154" name="SHIFTING PERSPECTIVE TO SHIFT RESULTS"/>
          <p:cNvSpPr txBox="1"/>
          <p:nvPr/>
        </p:nvSpPr>
        <p:spPr>
          <a:xfrm>
            <a:off x="254000" y="2576434"/>
            <a:ext cx="12750800" cy="19492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lgn="l" defTabSz="457200">
              <a:lnSpc>
                <a:spcPts val="14000"/>
              </a:lnSpc>
              <a:defRPr sz="6000">
                <a:solidFill>
                  <a:srgbClr val="86F176"/>
                </a:solidFill>
                <a:latin typeface="Chalkduster"/>
                <a:ea typeface="Chalkduster"/>
                <a:cs typeface="Chalkduster"/>
                <a:sym typeface="Chalkduster"/>
              </a:defRPr>
            </a:lvl1pPr>
          </a:lstStyle>
          <a:p>
            <a:pPr>
              <a:lnSpc>
                <a:spcPct val="100000"/>
              </a:lnSpc>
              <a:defRPr>
                <a:effectLst/>
              </a:defRPr>
            </a:pPr>
            <a:r>
              <a:rPr dirty="0"/>
              <a:t>SHIFTING PERSPECTIVE </a:t>
            </a:r>
            <a:endParaRPr lang="en-US" dirty="0"/>
          </a:p>
          <a:p>
            <a:pPr>
              <a:lnSpc>
                <a:spcPct val="100000"/>
              </a:lnSpc>
              <a:defRPr>
                <a:effectLst/>
              </a:defRPr>
            </a:pPr>
            <a:r>
              <a:rPr dirty="0"/>
              <a:t>TO SHIFT RESULTS </a:t>
            </a:r>
          </a:p>
        </p:txBody>
      </p:sp>
      <p:sp>
        <p:nvSpPr>
          <p:cNvPr id="155" name="THE PROPOSED…"/>
          <p:cNvSpPr txBox="1"/>
          <p:nvPr/>
        </p:nvSpPr>
        <p:spPr>
          <a:xfrm>
            <a:off x="0" y="5027551"/>
            <a:ext cx="13004799" cy="18574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nchor="ctr">
            <a:spAutoFit/>
          </a:bodyPr>
          <a:lstStyle/>
          <a:p>
            <a:pPr>
              <a:defRPr sz="6000"/>
            </a:pPr>
            <a:r>
              <a:rPr dirty="0"/>
              <a:t>THE PROPOSED </a:t>
            </a:r>
          </a:p>
          <a:p>
            <a:pPr>
              <a:defRPr sz="6000"/>
            </a:pPr>
            <a:r>
              <a:rPr dirty="0"/>
              <a:t>ASIAN STUDIES CENTER    </a:t>
            </a:r>
          </a:p>
        </p:txBody>
      </p:sp>
    </p:spTree>
  </p:cSld>
  <p:clrMapOvr>
    <a:masterClrMapping/>
  </p:clrMapOvr>
  <p:transition spd="slow">
    <p:wipe/>
  </p:transition>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155"/>
                                        </p:tgtEl>
                                        <p:attrNameLst>
                                          <p:attrName>style.visibility</p:attrName>
                                        </p:attrNameLst>
                                      </p:cBhvr>
                                      <p:to>
                                        <p:strVal val="visible"/>
                                      </p:to>
                                    </p:set>
                                    <p:animEffect transition="in" filter="dissolve">
                                      <p:cBhvr>
                                        <p:cTn id="7" dur="1500"/>
                                        <p:tgtEl>
                                          <p:spTgt spid="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 grpId="1" animBg="1" advAuto="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THE PROPOSED MISSION"/>
          <p:cNvSpPr txBox="1"/>
          <p:nvPr/>
        </p:nvSpPr>
        <p:spPr>
          <a:xfrm>
            <a:off x="253999" y="2139946"/>
            <a:ext cx="11430001" cy="10693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lnSpc>
                <a:spcPts val="14000"/>
              </a:lnSpc>
              <a:defRPr sz="6000">
                <a:solidFill>
                  <a:schemeClr val="accent3">
                    <a:hueOff val="-161208"/>
                    <a:satOff val="21110"/>
                    <a:lumOff val="21634"/>
                  </a:schemeClr>
                </a:solidFill>
                <a:latin typeface="Chalkduster"/>
                <a:ea typeface="Chalkduster"/>
                <a:cs typeface="Chalkduster"/>
                <a:sym typeface="Chalkduster"/>
              </a:defRPr>
            </a:lvl1pPr>
          </a:lstStyle>
          <a:p>
            <a:pPr>
              <a:defRPr>
                <a:effectLst/>
              </a:defRPr>
            </a:pPr>
            <a:r>
              <a:rPr dirty="0"/>
              <a:t>THE PROPOSED MISSION </a:t>
            </a:r>
          </a:p>
        </p:txBody>
      </p:sp>
      <p:sp>
        <p:nvSpPr>
          <p:cNvPr id="159" name="Text"/>
          <p:cNvSpPr txBox="1"/>
          <p:nvPr/>
        </p:nvSpPr>
        <p:spPr>
          <a:xfrm>
            <a:off x="1379905" y="4248799"/>
            <a:ext cx="516790" cy="12560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 </a:t>
            </a:r>
          </a:p>
          <a:p>
            <a:pPr algn="l"/>
            <a:r>
              <a:t>   </a:t>
            </a:r>
          </a:p>
        </p:txBody>
      </p:sp>
      <p:sp>
        <p:nvSpPr>
          <p:cNvPr id="160" name="The Asian Studies Center (ASC) serves a dual role: (1) The center enhances instruction, research, and creative activity, and service through programs, events, grants, and partnerships designed to create a broad understanding of the complexities of Asia in the context of an ever-changing world."/>
          <p:cNvSpPr txBox="1"/>
          <p:nvPr/>
        </p:nvSpPr>
        <p:spPr>
          <a:xfrm>
            <a:off x="254000" y="3566160"/>
            <a:ext cx="12750800" cy="37959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spAutoFit/>
          </a:bodyPr>
          <a:lstStyle>
            <a:lvl1pPr algn="l">
              <a:defRPr sz="4000" b="1">
                <a:latin typeface="+mn-lt"/>
                <a:ea typeface="+mn-ea"/>
                <a:cs typeface="+mn-cs"/>
                <a:sym typeface="Helvetica Neue"/>
              </a:defRPr>
            </a:lvl1pPr>
          </a:lstStyle>
          <a:p>
            <a:r>
              <a:rPr dirty="0">
                <a:solidFill>
                  <a:srgbClr val="FFFFFF"/>
                </a:solidFill>
              </a:rPr>
              <a:t>The Asian Studies Center (ASC) serves a dual role: (1) The center enhances instruction, research, and creative activity, and service through programs, events, grants, and partnerships designed to create a broad understanding of the complexities of Asia in the context of an ever-changing world.</a:t>
            </a:r>
          </a:p>
        </p:txBody>
      </p:sp>
      <p:pic>
        <p:nvPicPr>
          <p:cNvPr id="6" name="topBanner.jpg" descr="topBanner.jpg">
            <a:extLst>
              <a:ext uri="{FF2B5EF4-FFF2-40B4-BE49-F238E27FC236}">
                <a16:creationId xmlns:a16="http://schemas.microsoft.com/office/drawing/2014/main" id="{15E628E5-FD61-46DB-B0D5-E2989B21FE9C}"/>
              </a:ext>
            </a:extLst>
          </p:cNvPr>
          <p:cNvPicPr>
            <a:picLocks noChangeAspect="1"/>
          </p:cNvPicPr>
          <p:nvPr/>
        </p:nvPicPr>
        <p:blipFill>
          <a:blip r:embed="rId2"/>
          <a:stretch>
            <a:fillRect/>
          </a:stretch>
        </p:blipFill>
        <p:spPr>
          <a:xfrm>
            <a:off x="7193" y="-2278"/>
            <a:ext cx="13004799" cy="2142224"/>
          </a:xfrm>
          <a:prstGeom prst="rect">
            <a:avLst/>
          </a:prstGeom>
          <a:ln w="12700">
            <a:miter lim="400000"/>
          </a:ln>
        </p:spPr>
      </p:pic>
    </p:spTree>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THE PROPOSED MISSION"/>
          <p:cNvSpPr txBox="1"/>
          <p:nvPr/>
        </p:nvSpPr>
        <p:spPr>
          <a:xfrm>
            <a:off x="254000" y="2139946"/>
            <a:ext cx="11430000" cy="10693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lnSpc>
                <a:spcPts val="14000"/>
              </a:lnSpc>
              <a:defRPr sz="6000">
                <a:solidFill>
                  <a:schemeClr val="accent3">
                    <a:hueOff val="-161208"/>
                    <a:satOff val="21110"/>
                    <a:lumOff val="21634"/>
                  </a:schemeClr>
                </a:solidFill>
                <a:latin typeface="Chalkduster"/>
                <a:ea typeface="Chalkduster"/>
                <a:cs typeface="Chalkduster"/>
                <a:sym typeface="Chalkduster"/>
              </a:defRPr>
            </a:lvl1pPr>
          </a:lstStyle>
          <a:p>
            <a:pPr>
              <a:defRPr>
                <a:effectLst/>
              </a:defRPr>
            </a:pPr>
            <a:r>
              <a:rPr dirty="0"/>
              <a:t>THE PROPOSED MISSION</a:t>
            </a:r>
          </a:p>
        </p:txBody>
      </p:sp>
      <p:sp>
        <p:nvSpPr>
          <p:cNvPr id="164" name="(2) The center offers a supportive environment intended to meet the interests and needs of Asian and Asian American students on the CCSU campus through access to support services, advising and monitoring services, as well as cultural, social and co-curricular programs."/>
          <p:cNvSpPr txBox="1"/>
          <p:nvPr/>
        </p:nvSpPr>
        <p:spPr>
          <a:xfrm>
            <a:off x="254000" y="3566160"/>
            <a:ext cx="12750800" cy="37959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spAutoFit/>
          </a:bodyPr>
          <a:lstStyle>
            <a:lvl1pPr algn="l">
              <a:defRPr sz="4000" b="1">
                <a:latin typeface="+mn-lt"/>
                <a:ea typeface="+mn-ea"/>
                <a:cs typeface="+mn-cs"/>
                <a:sym typeface="Helvetica Neue"/>
              </a:defRPr>
            </a:lvl1pPr>
          </a:lstStyle>
          <a:p>
            <a:r>
              <a:rPr dirty="0">
                <a:solidFill>
                  <a:srgbClr val="FFFFFF"/>
                </a:solidFill>
              </a:rPr>
              <a:t>(2) The center offers a supportive environment intended to meet the interests and needs of Asian and Asian American students on the CCSU campus through access to support services, advising and monitoring services, as well as cultural, social and co-curricular programs.</a:t>
            </a:r>
          </a:p>
        </p:txBody>
      </p:sp>
      <p:pic>
        <p:nvPicPr>
          <p:cNvPr id="5" name="topBanner.jpg" descr="topBanner.jpg">
            <a:extLst>
              <a:ext uri="{FF2B5EF4-FFF2-40B4-BE49-F238E27FC236}">
                <a16:creationId xmlns:a16="http://schemas.microsoft.com/office/drawing/2014/main" id="{C61F3CEE-0E0D-4F4E-BB70-96ADC9911C5E}"/>
              </a:ext>
            </a:extLst>
          </p:cNvPr>
          <p:cNvPicPr>
            <a:picLocks noChangeAspect="1"/>
          </p:cNvPicPr>
          <p:nvPr/>
        </p:nvPicPr>
        <p:blipFill>
          <a:blip r:embed="rId2"/>
          <a:stretch>
            <a:fillRect/>
          </a:stretch>
        </p:blipFill>
        <p:spPr>
          <a:xfrm>
            <a:off x="7193" y="-2278"/>
            <a:ext cx="13004799" cy="2142224"/>
          </a:xfrm>
          <a:prstGeom prst="rect">
            <a:avLst/>
          </a:prstGeom>
          <a:ln w="12700">
            <a:miter lim="400000"/>
          </a:ln>
        </p:spPr>
      </p:pic>
    </p:spTree>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PROPOSED GOALS"/>
          <p:cNvSpPr txBox="1"/>
          <p:nvPr/>
        </p:nvSpPr>
        <p:spPr>
          <a:xfrm>
            <a:off x="254000" y="2139946"/>
            <a:ext cx="11430000" cy="10693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lnSpc>
                <a:spcPts val="14000"/>
              </a:lnSpc>
              <a:defRPr sz="6000">
                <a:solidFill>
                  <a:schemeClr val="accent3">
                    <a:hueOff val="-161208"/>
                    <a:satOff val="21110"/>
                    <a:lumOff val="21634"/>
                  </a:schemeClr>
                </a:solidFill>
                <a:latin typeface="Chalkduster"/>
                <a:ea typeface="Chalkduster"/>
                <a:cs typeface="Chalkduster"/>
                <a:sym typeface="Chalkduster"/>
              </a:defRPr>
            </a:lvl1pPr>
          </a:lstStyle>
          <a:p>
            <a:pPr>
              <a:defRPr>
                <a:effectLst/>
              </a:defRPr>
            </a:pPr>
            <a:r>
              <a:rPr dirty="0"/>
              <a:t>PROPOSED GOALS </a:t>
            </a:r>
          </a:p>
        </p:txBody>
      </p:sp>
      <p:sp>
        <p:nvSpPr>
          <p:cNvPr id="168" name="To serve as a means through which CCSU can advance its distinctive elements of “international education” and “interdisciplinary studies and cross-cultural initiatives."/>
          <p:cNvSpPr txBox="1"/>
          <p:nvPr/>
        </p:nvSpPr>
        <p:spPr>
          <a:xfrm>
            <a:off x="254000" y="3566160"/>
            <a:ext cx="12750800" cy="25648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spAutoFit/>
          </a:bodyPr>
          <a:lstStyle>
            <a:lvl1pPr algn="l">
              <a:defRPr sz="4000" b="1">
                <a:latin typeface="+mn-lt"/>
                <a:ea typeface="+mn-ea"/>
                <a:cs typeface="+mn-cs"/>
                <a:sym typeface="Helvetica Neue"/>
              </a:defRPr>
            </a:lvl1pPr>
          </a:lstStyle>
          <a:p>
            <a:r>
              <a:rPr dirty="0">
                <a:solidFill>
                  <a:srgbClr val="FFFFFF"/>
                </a:solidFill>
              </a:rPr>
              <a:t>To serve as a means through which CCSU can advance its distinctive elements of “international education” and “interdisciplinary studies and cross-cultural initiatives.</a:t>
            </a:r>
          </a:p>
        </p:txBody>
      </p:sp>
      <p:pic>
        <p:nvPicPr>
          <p:cNvPr id="5" name="topBanner.jpg" descr="topBanner.jpg">
            <a:extLst>
              <a:ext uri="{FF2B5EF4-FFF2-40B4-BE49-F238E27FC236}">
                <a16:creationId xmlns:a16="http://schemas.microsoft.com/office/drawing/2014/main" id="{A4C10145-F196-465E-8B92-486EDB2E2907}"/>
              </a:ext>
            </a:extLst>
          </p:cNvPr>
          <p:cNvPicPr>
            <a:picLocks noChangeAspect="1"/>
          </p:cNvPicPr>
          <p:nvPr/>
        </p:nvPicPr>
        <p:blipFill>
          <a:blip r:embed="rId2"/>
          <a:stretch>
            <a:fillRect/>
          </a:stretch>
        </p:blipFill>
        <p:spPr>
          <a:xfrm>
            <a:off x="7193" y="-2278"/>
            <a:ext cx="13004799" cy="2142224"/>
          </a:xfrm>
          <a:prstGeom prst="rect">
            <a:avLst/>
          </a:prstGeom>
          <a:ln w="12700">
            <a:miter lim="400000"/>
          </a:ln>
        </p:spPr>
      </p:pic>
    </p:spTree>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PROPOSED GOALS"/>
          <p:cNvSpPr txBox="1"/>
          <p:nvPr/>
        </p:nvSpPr>
        <p:spPr>
          <a:xfrm>
            <a:off x="254000" y="2139946"/>
            <a:ext cx="11430000" cy="10693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lnSpc>
                <a:spcPts val="14000"/>
              </a:lnSpc>
              <a:defRPr sz="6000">
                <a:solidFill>
                  <a:schemeClr val="accent3">
                    <a:hueOff val="-161208"/>
                    <a:satOff val="21110"/>
                    <a:lumOff val="21634"/>
                  </a:schemeClr>
                </a:solidFill>
                <a:latin typeface="Chalkduster"/>
                <a:ea typeface="Chalkduster"/>
                <a:cs typeface="Chalkduster"/>
                <a:sym typeface="Chalkduster"/>
              </a:defRPr>
            </a:lvl1pPr>
          </a:lstStyle>
          <a:p>
            <a:pPr>
              <a:defRPr>
                <a:effectLst/>
              </a:defRPr>
            </a:pPr>
            <a:r>
              <a:rPr dirty="0"/>
              <a:t>PROPOSED GOALS  </a:t>
            </a:r>
          </a:p>
        </p:txBody>
      </p:sp>
      <p:sp>
        <p:nvSpPr>
          <p:cNvPr id="172" name="To foster a welcoming, inclusive, informed, and sensitive campus climate to Asian and Asian American students, faculty, and staff through social opportunities for individuals to feel connected to campus life."/>
          <p:cNvSpPr txBox="1"/>
          <p:nvPr/>
        </p:nvSpPr>
        <p:spPr>
          <a:xfrm>
            <a:off x="254000" y="3566160"/>
            <a:ext cx="12750800" cy="32614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spAutoFit/>
          </a:bodyPr>
          <a:lstStyle>
            <a:lvl1pPr algn="l">
              <a:defRPr sz="4100" b="1">
                <a:latin typeface="+mn-lt"/>
                <a:ea typeface="+mn-ea"/>
                <a:cs typeface="+mn-cs"/>
                <a:sym typeface="Helvetica Neue"/>
              </a:defRPr>
            </a:lvl1pPr>
          </a:lstStyle>
          <a:p>
            <a:r>
              <a:rPr sz="4000" dirty="0">
                <a:solidFill>
                  <a:srgbClr val="FFFFFF"/>
                </a:solidFill>
              </a:rPr>
              <a:t>To foster a welcoming, inclusive, informed, and sensitive campus climate to Asian and Asian American students, faculty, and staff through social opportunities for individuals to feel connected to campus life.</a:t>
            </a:r>
          </a:p>
        </p:txBody>
      </p:sp>
      <p:pic>
        <p:nvPicPr>
          <p:cNvPr id="5" name="topBanner.jpg" descr="topBanner.jpg">
            <a:extLst>
              <a:ext uri="{FF2B5EF4-FFF2-40B4-BE49-F238E27FC236}">
                <a16:creationId xmlns:a16="http://schemas.microsoft.com/office/drawing/2014/main" id="{070B2EFF-F44F-4012-8139-BF52B6300BFB}"/>
              </a:ext>
            </a:extLst>
          </p:cNvPr>
          <p:cNvPicPr>
            <a:picLocks noChangeAspect="1"/>
          </p:cNvPicPr>
          <p:nvPr/>
        </p:nvPicPr>
        <p:blipFill>
          <a:blip r:embed="rId2"/>
          <a:stretch>
            <a:fillRect/>
          </a:stretch>
        </p:blipFill>
        <p:spPr>
          <a:xfrm>
            <a:off x="7193" y="-2278"/>
            <a:ext cx="13004799" cy="2142224"/>
          </a:xfrm>
          <a:prstGeom prst="rect">
            <a:avLst/>
          </a:prstGeom>
          <a:ln w="12700">
            <a:miter lim="400000"/>
          </a:ln>
        </p:spPr>
      </p:pic>
    </p:spTree>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PROPOSED GOALS"/>
          <p:cNvSpPr txBox="1"/>
          <p:nvPr/>
        </p:nvSpPr>
        <p:spPr>
          <a:xfrm>
            <a:off x="254000" y="2139946"/>
            <a:ext cx="11430000" cy="10693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lnSpc>
                <a:spcPts val="14000"/>
              </a:lnSpc>
              <a:defRPr sz="6000">
                <a:solidFill>
                  <a:schemeClr val="accent3">
                    <a:hueOff val="-161208"/>
                    <a:satOff val="21110"/>
                    <a:lumOff val="21634"/>
                  </a:schemeClr>
                </a:solidFill>
                <a:latin typeface="Chalkduster"/>
                <a:ea typeface="Chalkduster"/>
                <a:cs typeface="Chalkduster"/>
                <a:sym typeface="Chalkduster"/>
              </a:defRPr>
            </a:lvl1pPr>
          </a:lstStyle>
          <a:p>
            <a:pPr>
              <a:defRPr>
                <a:effectLst/>
              </a:defRPr>
            </a:pPr>
            <a:r>
              <a:rPr dirty="0"/>
              <a:t>PROPOSED GOALS </a:t>
            </a:r>
          </a:p>
        </p:txBody>
      </p:sp>
      <p:sp>
        <p:nvSpPr>
          <p:cNvPr id="176" name="To advocate and participate in efforts to recruit, retain, and guide to degree completion Asian and Asian American students."/>
          <p:cNvSpPr txBox="1"/>
          <p:nvPr/>
        </p:nvSpPr>
        <p:spPr>
          <a:xfrm>
            <a:off x="254000" y="3566160"/>
            <a:ext cx="12750800" cy="19537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spAutoFit/>
          </a:bodyPr>
          <a:lstStyle>
            <a:lvl1pPr algn="l">
              <a:defRPr sz="4000" b="1">
                <a:solidFill>
                  <a:srgbClr val="FFFFFF"/>
                </a:solidFill>
                <a:latin typeface="+mn-lt"/>
                <a:ea typeface="+mn-ea"/>
                <a:cs typeface="+mn-cs"/>
                <a:sym typeface="Helvetica Neue"/>
              </a:defRPr>
            </a:lvl1pPr>
          </a:lstStyle>
          <a:p>
            <a:r>
              <a:rPr dirty="0"/>
              <a:t>To advocate and participate in efforts to recruit, retain, and guide to degree completion Asian and Asian American students.</a:t>
            </a:r>
          </a:p>
        </p:txBody>
      </p:sp>
      <p:pic>
        <p:nvPicPr>
          <p:cNvPr id="5" name="topBanner.jpg" descr="topBanner.jpg">
            <a:extLst>
              <a:ext uri="{FF2B5EF4-FFF2-40B4-BE49-F238E27FC236}">
                <a16:creationId xmlns:a16="http://schemas.microsoft.com/office/drawing/2014/main" id="{ED34F5F4-B4F0-4A7F-A47B-D66BA8CAB428}"/>
              </a:ext>
            </a:extLst>
          </p:cNvPr>
          <p:cNvPicPr>
            <a:picLocks noChangeAspect="1"/>
          </p:cNvPicPr>
          <p:nvPr/>
        </p:nvPicPr>
        <p:blipFill>
          <a:blip r:embed="rId2"/>
          <a:stretch>
            <a:fillRect/>
          </a:stretch>
        </p:blipFill>
        <p:spPr>
          <a:xfrm>
            <a:off x="7193" y="-2278"/>
            <a:ext cx="13004799" cy="2142224"/>
          </a:xfrm>
          <a:prstGeom prst="rect">
            <a:avLst/>
          </a:prstGeom>
          <a:ln w="12700">
            <a:miter lim="400000"/>
          </a:ln>
        </p:spPr>
      </p:pic>
    </p:spTree>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PROPOSED GOALS"/>
          <p:cNvSpPr txBox="1"/>
          <p:nvPr/>
        </p:nvSpPr>
        <p:spPr>
          <a:xfrm>
            <a:off x="254001" y="2139946"/>
            <a:ext cx="11430000" cy="10693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lnSpc>
                <a:spcPts val="14000"/>
              </a:lnSpc>
              <a:defRPr sz="6000">
                <a:solidFill>
                  <a:schemeClr val="accent3">
                    <a:hueOff val="-161208"/>
                    <a:satOff val="21110"/>
                    <a:lumOff val="21634"/>
                  </a:schemeClr>
                </a:solidFill>
                <a:latin typeface="Chalkduster"/>
                <a:ea typeface="Chalkduster"/>
                <a:cs typeface="Chalkduster"/>
                <a:sym typeface="Chalkduster"/>
              </a:defRPr>
            </a:lvl1pPr>
          </a:lstStyle>
          <a:p>
            <a:pPr>
              <a:defRPr>
                <a:effectLst/>
              </a:defRPr>
            </a:pPr>
            <a:r>
              <a:rPr dirty="0"/>
              <a:t>PROPOSED GOALS </a:t>
            </a:r>
          </a:p>
        </p:txBody>
      </p:sp>
      <p:sp>
        <p:nvSpPr>
          <p:cNvPr id="180" name="To collaborate with the Center for Africana Studies and the Latin American, Latino, and Caribbean Center in sponsoring and coordinating an array of programs, events/activities, workshops, and conferences to enhance academic learning, encourage social interactions, and inspire leadership among Asian and Asian American students."/>
          <p:cNvSpPr txBox="1"/>
          <p:nvPr/>
        </p:nvSpPr>
        <p:spPr>
          <a:xfrm>
            <a:off x="254000" y="3566160"/>
            <a:ext cx="12757992" cy="50652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spAutoFit/>
          </a:bodyPr>
          <a:lstStyle>
            <a:lvl1pPr algn="l">
              <a:defRPr sz="4000" b="1">
                <a:solidFill>
                  <a:srgbClr val="FFFFFF"/>
                </a:solidFill>
                <a:latin typeface="+mn-lt"/>
                <a:ea typeface="+mn-ea"/>
                <a:cs typeface="+mn-cs"/>
                <a:sym typeface="Helvetica Neue"/>
              </a:defRPr>
            </a:lvl1pPr>
          </a:lstStyle>
          <a:p>
            <a:r>
              <a:rPr dirty="0"/>
              <a:t>To collaborate with the Center for Africana Studies and the Latin American, Latino, and Caribbean Center in sponsoring and coordinating an array of programs, events/activities, workshops, and conferences to enhance academic learning, encourage social interactions, and inspire leadership among Asian and Asian American students.</a:t>
            </a:r>
          </a:p>
        </p:txBody>
      </p:sp>
      <p:pic>
        <p:nvPicPr>
          <p:cNvPr id="5" name="topBanner.jpg" descr="topBanner.jpg">
            <a:extLst>
              <a:ext uri="{FF2B5EF4-FFF2-40B4-BE49-F238E27FC236}">
                <a16:creationId xmlns:a16="http://schemas.microsoft.com/office/drawing/2014/main" id="{BFD1103A-2B14-4EF3-A34D-D489FE9DC8C8}"/>
              </a:ext>
            </a:extLst>
          </p:cNvPr>
          <p:cNvPicPr>
            <a:picLocks noChangeAspect="1"/>
          </p:cNvPicPr>
          <p:nvPr/>
        </p:nvPicPr>
        <p:blipFill>
          <a:blip r:embed="rId2"/>
          <a:stretch>
            <a:fillRect/>
          </a:stretch>
        </p:blipFill>
        <p:spPr>
          <a:xfrm>
            <a:off x="7193" y="-2278"/>
            <a:ext cx="13004799" cy="2142224"/>
          </a:xfrm>
          <a:prstGeom prst="rect">
            <a:avLst/>
          </a:prstGeom>
          <a:ln w="12700">
            <a:miter lim="400000"/>
          </a:ln>
        </p:spPr>
      </p:pic>
    </p:spTree>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PROPOSED GOALS"/>
          <p:cNvSpPr txBox="1"/>
          <p:nvPr/>
        </p:nvSpPr>
        <p:spPr>
          <a:xfrm>
            <a:off x="254000" y="2139946"/>
            <a:ext cx="11430000" cy="10693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lnSpc>
                <a:spcPts val="14000"/>
              </a:lnSpc>
              <a:defRPr sz="6000">
                <a:solidFill>
                  <a:schemeClr val="accent3">
                    <a:hueOff val="-161208"/>
                    <a:satOff val="21110"/>
                    <a:lumOff val="21634"/>
                  </a:schemeClr>
                </a:solidFill>
                <a:latin typeface="Chalkduster"/>
                <a:ea typeface="Chalkduster"/>
                <a:cs typeface="Chalkduster"/>
                <a:sym typeface="Chalkduster"/>
              </a:defRPr>
            </a:lvl1pPr>
          </a:lstStyle>
          <a:p>
            <a:pPr>
              <a:defRPr>
                <a:effectLst/>
              </a:defRPr>
            </a:pPr>
            <a:r>
              <a:rPr dirty="0"/>
              <a:t>PROPOSED GOALS </a:t>
            </a:r>
          </a:p>
        </p:txBody>
      </p:sp>
      <p:sp>
        <p:nvSpPr>
          <p:cNvPr id="184" name="To provide academic-development experiences and encourage Asian and Asian American students to pursue leadership roles on campus."/>
          <p:cNvSpPr txBox="1"/>
          <p:nvPr/>
        </p:nvSpPr>
        <p:spPr>
          <a:xfrm>
            <a:off x="254000" y="3566160"/>
            <a:ext cx="12547600" cy="19492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spAutoFit/>
          </a:bodyPr>
          <a:lstStyle>
            <a:lvl1pPr algn="l">
              <a:defRPr sz="4000" b="1">
                <a:solidFill>
                  <a:srgbClr val="FFFFFF"/>
                </a:solidFill>
                <a:latin typeface="+mn-lt"/>
                <a:ea typeface="+mn-ea"/>
                <a:cs typeface="+mn-cs"/>
                <a:sym typeface="Helvetica Neue"/>
              </a:defRPr>
            </a:lvl1pPr>
          </a:lstStyle>
          <a:p>
            <a:r>
              <a:rPr dirty="0"/>
              <a:t>To provide academic-development experiences and encourage Asian and Asian American students to pursue leadership roles on campus.</a:t>
            </a:r>
          </a:p>
        </p:txBody>
      </p:sp>
      <p:pic>
        <p:nvPicPr>
          <p:cNvPr id="5" name="topBanner.jpg" descr="topBanner.jpg">
            <a:extLst>
              <a:ext uri="{FF2B5EF4-FFF2-40B4-BE49-F238E27FC236}">
                <a16:creationId xmlns:a16="http://schemas.microsoft.com/office/drawing/2014/main" id="{3C6B4B5F-313B-4C7D-8AEC-1FE80B1B1C4E}"/>
              </a:ext>
            </a:extLst>
          </p:cNvPr>
          <p:cNvPicPr>
            <a:picLocks noChangeAspect="1"/>
          </p:cNvPicPr>
          <p:nvPr/>
        </p:nvPicPr>
        <p:blipFill>
          <a:blip r:embed="rId2"/>
          <a:stretch>
            <a:fillRect/>
          </a:stretch>
        </p:blipFill>
        <p:spPr>
          <a:xfrm>
            <a:off x="7193" y="-2278"/>
            <a:ext cx="13004799" cy="2142224"/>
          </a:xfrm>
          <a:prstGeom prst="rect">
            <a:avLst/>
          </a:prstGeom>
          <a:ln w="12700">
            <a:miter lim="400000"/>
          </a:ln>
        </p:spPr>
      </p:pic>
    </p:spTree>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PROPOSED GOALS"/>
          <p:cNvSpPr txBox="1"/>
          <p:nvPr/>
        </p:nvSpPr>
        <p:spPr>
          <a:xfrm>
            <a:off x="254000" y="2139946"/>
            <a:ext cx="11430000" cy="10693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lnSpc>
                <a:spcPts val="14000"/>
              </a:lnSpc>
              <a:defRPr sz="6000">
                <a:solidFill>
                  <a:schemeClr val="accent3">
                    <a:hueOff val="-161208"/>
                    <a:satOff val="21110"/>
                    <a:lumOff val="21634"/>
                  </a:schemeClr>
                </a:solidFill>
                <a:latin typeface="Chalkduster"/>
                <a:ea typeface="Chalkduster"/>
                <a:cs typeface="Chalkduster"/>
                <a:sym typeface="Chalkduster"/>
              </a:defRPr>
            </a:lvl1pPr>
          </a:lstStyle>
          <a:p>
            <a:pPr>
              <a:defRPr>
                <a:effectLst/>
              </a:defRPr>
            </a:pPr>
            <a:r>
              <a:rPr dirty="0"/>
              <a:t>PROPOSED GOALS </a:t>
            </a:r>
          </a:p>
        </p:txBody>
      </p:sp>
      <p:sp>
        <p:nvSpPr>
          <p:cNvPr id="188" name="To enhance instructional programs and encourage research and creativity on the part of CCSU students and faculty."/>
          <p:cNvSpPr txBox="1"/>
          <p:nvPr/>
        </p:nvSpPr>
        <p:spPr>
          <a:xfrm>
            <a:off x="254000" y="3566160"/>
            <a:ext cx="12750800" cy="19537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spAutoFit/>
          </a:bodyPr>
          <a:lstStyle>
            <a:lvl1pPr algn="l">
              <a:defRPr sz="4000" b="1">
                <a:solidFill>
                  <a:srgbClr val="FFFFFF"/>
                </a:solidFill>
                <a:latin typeface="+mn-lt"/>
                <a:ea typeface="+mn-ea"/>
                <a:cs typeface="+mn-cs"/>
                <a:sym typeface="Helvetica Neue"/>
              </a:defRPr>
            </a:lvl1pPr>
          </a:lstStyle>
          <a:p>
            <a:r>
              <a:rPr dirty="0"/>
              <a:t>To enhance instructional programs and encourage research and creativity on the part of CCSU students and faculty.</a:t>
            </a:r>
          </a:p>
        </p:txBody>
      </p:sp>
      <p:pic>
        <p:nvPicPr>
          <p:cNvPr id="5" name="topBanner.jpg" descr="topBanner.jpg">
            <a:extLst>
              <a:ext uri="{FF2B5EF4-FFF2-40B4-BE49-F238E27FC236}">
                <a16:creationId xmlns:a16="http://schemas.microsoft.com/office/drawing/2014/main" id="{DAD5C374-66C5-4A69-987A-86A95A5D624B}"/>
              </a:ext>
            </a:extLst>
          </p:cNvPr>
          <p:cNvPicPr>
            <a:picLocks noChangeAspect="1"/>
          </p:cNvPicPr>
          <p:nvPr/>
        </p:nvPicPr>
        <p:blipFill>
          <a:blip r:embed="rId2"/>
          <a:stretch>
            <a:fillRect/>
          </a:stretch>
        </p:blipFill>
        <p:spPr>
          <a:xfrm>
            <a:off x="7193" y="-2278"/>
            <a:ext cx="13004799" cy="2142224"/>
          </a:xfrm>
          <a:prstGeom prst="rect">
            <a:avLst/>
          </a:prstGeom>
          <a:ln w="12700">
            <a:miter lim="400000"/>
          </a:ln>
        </p:spPr>
      </p:pic>
    </p:spTree>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topBanner.jpg" descr="topBanner.jpg">
            <a:extLst>
              <a:ext uri="{FF2B5EF4-FFF2-40B4-BE49-F238E27FC236}">
                <a16:creationId xmlns:a16="http://schemas.microsoft.com/office/drawing/2014/main" id="{753555B6-7378-4112-AA18-9D3FDFC0D97E}"/>
              </a:ext>
            </a:extLst>
          </p:cNvPr>
          <p:cNvPicPr>
            <a:picLocks noChangeAspect="1"/>
          </p:cNvPicPr>
          <p:nvPr/>
        </p:nvPicPr>
        <p:blipFill>
          <a:blip r:embed="rId2"/>
          <a:stretch>
            <a:fillRect/>
          </a:stretch>
        </p:blipFill>
        <p:spPr>
          <a:xfrm>
            <a:off x="7193" y="-2278"/>
            <a:ext cx="13004799" cy="2142224"/>
          </a:xfrm>
          <a:prstGeom prst="rect">
            <a:avLst/>
          </a:prstGeom>
          <a:ln w="12700">
            <a:miter lim="400000"/>
          </a:ln>
        </p:spPr>
      </p:pic>
      <p:graphicFrame>
        <p:nvGraphicFramePr>
          <p:cNvPr id="2" name="Table 1">
            <a:extLst>
              <a:ext uri="{FF2B5EF4-FFF2-40B4-BE49-F238E27FC236}">
                <a16:creationId xmlns:a16="http://schemas.microsoft.com/office/drawing/2014/main" id="{2F2FF28D-6708-6647-81D0-C23EF687491A}"/>
              </a:ext>
            </a:extLst>
          </p:cNvPr>
          <p:cNvGraphicFramePr>
            <a:graphicFrameLocks noGrp="1"/>
          </p:cNvGraphicFramePr>
          <p:nvPr>
            <p:extLst>
              <p:ext uri="{D42A27DB-BD31-4B8C-83A1-F6EECF244321}">
                <p14:modId xmlns:p14="http://schemas.microsoft.com/office/powerpoint/2010/main" val="1300899248"/>
              </p:ext>
            </p:extLst>
          </p:nvPr>
        </p:nvGraphicFramePr>
        <p:xfrm>
          <a:off x="516194" y="3893574"/>
          <a:ext cx="11990435" cy="5383158"/>
        </p:xfrm>
        <a:graphic>
          <a:graphicData uri="http://schemas.openxmlformats.org/drawingml/2006/table">
            <a:tbl>
              <a:tblPr firstRow="1" firstCol="1" bandRow="1">
                <a:tableStyleId>{5940675A-B579-460E-94D1-54222C63F5DA}</a:tableStyleId>
              </a:tblPr>
              <a:tblGrid>
                <a:gridCol w="1411572">
                  <a:extLst>
                    <a:ext uri="{9D8B030D-6E8A-4147-A177-3AD203B41FA5}">
                      <a16:colId xmlns:a16="http://schemas.microsoft.com/office/drawing/2014/main" val="2891529322"/>
                    </a:ext>
                  </a:extLst>
                </a:gridCol>
                <a:gridCol w="1252969">
                  <a:extLst>
                    <a:ext uri="{9D8B030D-6E8A-4147-A177-3AD203B41FA5}">
                      <a16:colId xmlns:a16="http://schemas.microsoft.com/office/drawing/2014/main" val="162166547"/>
                    </a:ext>
                  </a:extLst>
                </a:gridCol>
                <a:gridCol w="1332270">
                  <a:extLst>
                    <a:ext uri="{9D8B030D-6E8A-4147-A177-3AD203B41FA5}">
                      <a16:colId xmlns:a16="http://schemas.microsoft.com/office/drawing/2014/main" val="3859368161"/>
                    </a:ext>
                  </a:extLst>
                </a:gridCol>
                <a:gridCol w="1427433">
                  <a:extLst>
                    <a:ext uri="{9D8B030D-6E8A-4147-A177-3AD203B41FA5}">
                      <a16:colId xmlns:a16="http://schemas.microsoft.com/office/drawing/2014/main" val="4272620744"/>
                    </a:ext>
                  </a:extLst>
                </a:gridCol>
                <a:gridCol w="1427433">
                  <a:extLst>
                    <a:ext uri="{9D8B030D-6E8A-4147-A177-3AD203B41FA5}">
                      <a16:colId xmlns:a16="http://schemas.microsoft.com/office/drawing/2014/main" val="3292286502"/>
                    </a:ext>
                  </a:extLst>
                </a:gridCol>
                <a:gridCol w="1427433">
                  <a:extLst>
                    <a:ext uri="{9D8B030D-6E8A-4147-A177-3AD203B41FA5}">
                      <a16:colId xmlns:a16="http://schemas.microsoft.com/office/drawing/2014/main" val="3102888039"/>
                    </a:ext>
                  </a:extLst>
                </a:gridCol>
                <a:gridCol w="1427433">
                  <a:extLst>
                    <a:ext uri="{9D8B030D-6E8A-4147-A177-3AD203B41FA5}">
                      <a16:colId xmlns:a16="http://schemas.microsoft.com/office/drawing/2014/main" val="3660126062"/>
                    </a:ext>
                  </a:extLst>
                </a:gridCol>
                <a:gridCol w="2283892">
                  <a:extLst>
                    <a:ext uri="{9D8B030D-6E8A-4147-A177-3AD203B41FA5}">
                      <a16:colId xmlns:a16="http://schemas.microsoft.com/office/drawing/2014/main" val="836365769"/>
                    </a:ext>
                  </a:extLst>
                </a:gridCol>
              </a:tblGrid>
              <a:tr h="189718">
                <a:tc gridSpan="8">
                  <a:txBody>
                    <a:bodyPr/>
                    <a:lstStyle/>
                    <a:p>
                      <a:pPr marL="0" marR="0">
                        <a:lnSpc>
                          <a:spcPts val="100"/>
                        </a:lnSpc>
                        <a:spcBef>
                          <a:spcPts val="0"/>
                        </a:spcBef>
                        <a:spcAft>
                          <a:spcPts val="0"/>
                        </a:spcAft>
                      </a:pPr>
                      <a:r>
                        <a:rPr lang="en-US" sz="10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89348034"/>
                  </a:ext>
                </a:extLst>
              </a:tr>
              <a:tr h="829108">
                <a:tc rowSpan="2">
                  <a:txBody>
                    <a:bodyPr/>
                    <a:lstStyle/>
                    <a:p>
                      <a:pPr marL="0" marR="0">
                        <a:spcBef>
                          <a:spcPts val="0"/>
                        </a:spcBef>
                        <a:spcAft>
                          <a:spcPts val="0"/>
                        </a:spcAft>
                      </a:pPr>
                      <a:r>
                        <a:rPr lang="en-US" sz="1200">
                          <a:effectLst/>
                        </a:rPr>
                        <a:t>YEAR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3">
                  <a:txBody>
                    <a:bodyPr/>
                    <a:lstStyle/>
                    <a:p>
                      <a:pPr marL="0" marR="0" algn="ctr">
                        <a:spcBef>
                          <a:spcPts val="0"/>
                        </a:spcBef>
                        <a:spcAft>
                          <a:spcPts val="0"/>
                        </a:spcAft>
                      </a:pPr>
                      <a:r>
                        <a:rPr lang="en-US" sz="1200">
                          <a:effectLst/>
                        </a:rPr>
                        <a:t>UNDERGRADUATE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gridSpan="2">
                  <a:txBody>
                    <a:bodyPr/>
                    <a:lstStyle/>
                    <a:p>
                      <a:pPr marL="0" marR="0" algn="ctr">
                        <a:spcBef>
                          <a:spcPts val="0"/>
                        </a:spcBef>
                        <a:spcAft>
                          <a:spcPts val="0"/>
                        </a:spcAft>
                      </a:pPr>
                      <a:r>
                        <a:rPr lang="en-US" sz="1200">
                          <a:effectLst/>
                        </a:rPr>
                        <a:t>GRADUATE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marL="0" marR="0">
                        <a:spcBef>
                          <a:spcPts val="0"/>
                        </a:spcBef>
                        <a:spcAft>
                          <a:spcPts val="0"/>
                        </a:spcAft>
                      </a:pPr>
                      <a:r>
                        <a:rPr lang="en-US" sz="1200">
                          <a:effectLst/>
                        </a:rPr>
                        <a:t>GRAND TOTAL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111693"/>
                  </a:ext>
                </a:extLst>
              </a:tr>
              <a:tr h="829108">
                <a:tc vMerge="1">
                  <a:txBody>
                    <a:bodyPr/>
                    <a:lstStyle/>
                    <a:p>
                      <a:endParaRPr lang="en-US"/>
                    </a:p>
                  </a:txBody>
                  <a:tcPr/>
                </a:tc>
                <a:tc>
                  <a:txBody>
                    <a:bodyPr/>
                    <a:lstStyle/>
                    <a:p>
                      <a:pPr marL="0" marR="0">
                        <a:spcBef>
                          <a:spcPts val="0"/>
                        </a:spcBef>
                        <a:spcAft>
                          <a:spcPts val="0"/>
                        </a:spcAft>
                      </a:pPr>
                      <a:r>
                        <a:rPr lang="en-US" sz="1200">
                          <a:effectLst/>
                        </a:rPr>
                        <a:t>Male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Female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Total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Male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Female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Total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extLst>
                  <a:ext uri="{0D108BD9-81ED-4DB2-BD59-A6C34878D82A}">
                    <a16:rowId xmlns:a16="http://schemas.microsoft.com/office/drawing/2014/main" val="3774068148"/>
                  </a:ext>
                </a:extLst>
              </a:tr>
              <a:tr h="829108">
                <a:tc>
                  <a:txBody>
                    <a:bodyPr/>
                    <a:lstStyle/>
                    <a:p>
                      <a:pPr marL="0" marR="0">
                        <a:spcBef>
                          <a:spcPts val="0"/>
                        </a:spcBef>
                        <a:spcAft>
                          <a:spcPts val="0"/>
                        </a:spcAft>
                      </a:pPr>
                      <a:r>
                        <a:rPr lang="en-US" sz="1200">
                          <a:effectLst/>
                        </a:rPr>
                        <a:t>2016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242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163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405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29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76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481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63660693"/>
                  </a:ext>
                </a:extLst>
              </a:tr>
              <a:tr h="829108">
                <a:tc>
                  <a:txBody>
                    <a:bodyPr/>
                    <a:lstStyle/>
                    <a:p>
                      <a:pPr marL="0" marR="0">
                        <a:spcBef>
                          <a:spcPts val="0"/>
                        </a:spcBef>
                        <a:spcAft>
                          <a:spcPts val="0"/>
                        </a:spcAft>
                      </a:pPr>
                      <a:r>
                        <a:rPr lang="en-US" sz="1200">
                          <a:effectLst/>
                        </a:rPr>
                        <a:t>2017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244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176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420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27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51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78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498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75393137"/>
                  </a:ext>
                </a:extLst>
              </a:tr>
              <a:tr h="829108">
                <a:tc>
                  <a:txBody>
                    <a:bodyPr/>
                    <a:lstStyle/>
                    <a:p>
                      <a:pPr marL="0" marR="0">
                        <a:spcBef>
                          <a:spcPts val="0"/>
                        </a:spcBef>
                        <a:spcAft>
                          <a:spcPts val="0"/>
                        </a:spcAft>
                      </a:pPr>
                      <a:r>
                        <a:rPr lang="en-US" sz="1200">
                          <a:effectLst/>
                        </a:rPr>
                        <a:t>2018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260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176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436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31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79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515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26868547"/>
                  </a:ext>
                </a:extLst>
              </a:tr>
              <a:tr h="829108">
                <a:tc>
                  <a:txBody>
                    <a:bodyPr/>
                    <a:lstStyle/>
                    <a:p>
                      <a:pPr marL="0" marR="0">
                        <a:spcBef>
                          <a:spcPts val="0"/>
                        </a:spcBef>
                        <a:spcAft>
                          <a:spcPts val="0"/>
                        </a:spcAft>
                      </a:pPr>
                      <a:r>
                        <a:rPr lang="en-US" sz="1200">
                          <a:effectLst/>
                        </a:rPr>
                        <a:t>2019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243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152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395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26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57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83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478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04608176"/>
                  </a:ext>
                </a:extLst>
              </a:tr>
              <a:tr h="218792">
                <a:tc gridSpan="8">
                  <a:txBody>
                    <a:bodyPr/>
                    <a:lstStyle/>
                    <a:p>
                      <a:pPr marL="0" marR="0">
                        <a:lnSpc>
                          <a:spcPts val="1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5991101"/>
                  </a:ext>
                </a:extLst>
              </a:tr>
            </a:tbl>
          </a:graphicData>
        </a:graphic>
      </p:graphicFrame>
      <p:sp>
        <p:nvSpPr>
          <p:cNvPr id="4" name="TextBox 3">
            <a:extLst>
              <a:ext uri="{FF2B5EF4-FFF2-40B4-BE49-F238E27FC236}">
                <a16:creationId xmlns:a16="http://schemas.microsoft.com/office/drawing/2014/main" id="{9B4386E3-87AE-3241-8C07-C3C40B74D5F6}"/>
              </a:ext>
            </a:extLst>
          </p:cNvPr>
          <p:cNvSpPr txBox="1"/>
          <p:nvPr/>
        </p:nvSpPr>
        <p:spPr>
          <a:xfrm>
            <a:off x="294968" y="2298858"/>
            <a:ext cx="11990438" cy="127214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3800" b="0" i="0" u="none" strike="noStrike" cap="none" spc="0" normalizeH="0" baseline="0" dirty="0">
                <a:ln>
                  <a:noFill/>
                </a:ln>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rPr>
              <a:t>FALL HEADCOUNT BY GENDER AND RACE/ETHNICITY</a:t>
            </a:r>
          </a:p>
        </p:txBody>
      </p:sp>
    </p:spTree>
    <p:extLst>
      <p:ext uri="{BB962C8B-B14F-4D97-AF65-F5344CB8AC3E}">
        <p14:creationId xmlns:p14="http://schemas.microsoft.com/office/powerpoint/2010/main" val="2905114776"/>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PROPOSED GOALS"/>
          <p:cNvSpPr txBox="1"/>
          <p:nvPr/>
        </p:nvSpPr>
        <p:spPr>
          <a:xfrm>
            <a:off x="254000" y="2139946"/>
            <a:ext cx="11430000" cy="10693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lnSpc>
                <a:spcPts val="14000"/>
              </a:lnSpc>
              <a:defRPr sz="6000">
                <a:solidFill>
                  <a:schemeClr val="accent3">
                    <a:hueOff val="-161208"/>
                    <a:satOff val="21110"/>
                    <a:lumOff val="21634"/>
                  </a:schemeClr>
                </a:solidFill>
                <a:latin typeface="Chalkduster"/>
                <a:ea typeface="Chalkduster"/>
                <a:cs typeface="Chalkduster"/>
                <a:sym typeface="Chalkduster"/>
              </a:defRPr>
            </a:lvl1pPr>
          </a:lstStyle>
          <a:p>
            <a:pPr>
              <a:defRPr>
                <a:effectLst/>
              </a:defRPr>
            </a:pPr>
            <a:r>
              <a:rPr dirty="0"/>
              <a:t>PROPOSED GOALS </a:t>
            </a:r>
          </a:p>
        </p:txBody>
      </p:sp>
      <p:sp>
        <p:nvSpPr>
          <p:cNvPr id="192" name="To serve as advocates and as a source of mentoring for Asian and Asian American faculty and staff."/>
          <p:cNvSpPr txBox="1"/>
          <p:nvPr/>
        </p:nvSpPr>
        <p:spPr>
          <a:xfrm>
            <a:off x="254000" y="3566160"/>
            <a:ext cx="12387179" cy="19492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spAutoFit/>
          </a:bodyPr>
          <a:lstStyle>
            <a:lvl1pPr algn="l">
              <a:defRPr sz="4000" b="1">
                <a:solidFill>
                  <a:srgbClr val="FFFFFF"/>
                </a:solidFill>
                <a:latin typeface="+mn-lt"/>
                <a:ea typeface="+mn-ea"/>
                <a:cs typeface="+mn-cs"/>
                <a:sym typeface="Helvetica Neue"/>
              </a:defRPr>
            </a:lvl1pPr>
          </a:lstStyle>
          <a:p>
            <a:r>
              <a:rPr dirty="0"/>
              <a:t>To serve as advocates and as a source of mentoring for Asian and Asian American faculty and staff.</a:t>
            </a:r>
          </a:p>
        </p:txBody>
      </p:sp>
      <p:pic>
        <p:nvPicPr>
          <p:cNvPr id="5" name="topBanner.jpg" descr="topBanner.jpg">
            <a:extLst>
              <a:ext uri="{FF2B5EF4-FFF2-40B4-BE49-F238E27FC236}">
                <a16:creationId xmlns:a16="http://schemas.microsoft.com/office/drawing/2014/main" id="{351E0C9D-F910-47F2-80F5-870D8FA27428}"/>
              </a:ext>
            </a:extLst>
          </p:cNvPr>
          <p:cNvPicPr>
            <a:picLocks noChangeAspect="1"/>
          </p:cNvPicPr>
          <p:nvPr/>
        </p:nvPicPr>
        <p:blipFill>
          <a:blip r:embed="rId2"/>
          <a:stretch>
            <a:fillRect/>
          </a:stretch>
        </p:blipFill>
        <p:spPr>
          <a:xfrm>
            <a:off x="7193" y="-2278"/>
            <a:ext cx="13004799" cy="2142224"/>
          </a:xfrm>
          <a:prstGeom prst="rect">
            <a:avLst/>
          </a:prstGeom>
          <a:ln w="12700">
            <a:miter lim="400000"/>
          </a:ln>
        </p:spPr>
      </p:pic>
    </p:spTree>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PROPOSED GOALS"/>
          <p:cNvSpPr txBox="1"/>
          <p:nvPr/>
        </p:nvSpPr>
        <p:spPr>
          <a:xfrm>
            <a:off x="254000" y="2139946"/>
            <a:ext cx="11430000" cy="10693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lnSpc>
                <a:spcPts val="14000"/>
              </a:lnSpc>
              <a:defRPr sz="6000">
                <a:solidFill>
                  <a:schemeClr val="accent3">
                    <a:hueOff val="-161208"/>
                    <a:satOff val="21110"/>
                    <a:lumOff val="21634"/>
                  </a:schemeClr>
                </a:solidFill>
                <a:latin typeface="Chalkduster"/>
                <a:ea typeface="Chalkduster"/>
                <a:cs typeface="Chalkduster"/>
                <a:sym typeface="Chalkduster"/>
              </a:defRPr>
            </a:lvl1pPr>
          </a:lstStyle>
          <a:p>
            <a:pPr>
              <a:defRPr>
                <a:effectLst/>
              </a:defRPr>
            </a:pPr>
            <a:r>
              <a:rPr dirty="0"/>
              <a:t>PROPOSED GOALS </a:t>
            </a:r>
          </a:p>
        </p:txBody>
      </p:sp>
      <p:sp>
        <p:nvSpPr>
          <p:cNvPr id="196" name="To work with the Office of Equity &amp; Inclusion to promote principles of diversity, equity, and inclusion."/>
          <p:cNvSpPr txBox="1"/>
          <p:nvPr/>
        </p:nvSpPr>
        <p:spPr>
          <a:xfrm>
            <a:off x="254000" y="3566160"/>
            <a:ext cx="12750800" cy="19537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spAutoFit/>
          </a:bodyPr>
          <a:lstStyle>
            <a:lvl1pPr algn="l">
              <a:defRPr sz="4000" b="1">
                <a:solidFill>
                  <a:srgbClr val="FFFFFF"/>
                </a:solidFill>
                <a:latin typeface="+mn-lt"/>
                <a:ea typeface="+mn-ea"/>
                <a:cs typeface="+mn-cs"/>
                <a:sym typeface="Helvetica Neue"/>
              </a:defRPr>
            </a:lvl1pPr>
          </a:lstStyle>
          <a:p>
            <a:r>
              <a:rPr dirty="0"/>
              <a:t>To work with the Office of Equity &amp; Inclusion to promote principles of diversity, equity, and inclusion.</a:t>
            </a:r>
          </a:p>
        </p:txBody>
      </p:sp>
      <p:pic>
        <p:nvPicPr>
          <p:cNvPr id="5" name="topBanner.jpg" descr="topBanner.jpg">
            <a:extLst>
              <a:ext uri="{FF2B5EF4-FFF2-40B4-BE49-F238E27FC236}">
                <a16:creationId xmlns:a16="http://schemas.microsoft.com/office/drawing/2014/main" id="{68B8E9C7-283D-434A-A65C-3CF9857B6BCD}"/>
              </a:ext>
            </a:extLst>
          </p:cNvPr>
          <p:cNvPicPr>
            <a:picLocks noChangeAspect="1"/>
          </p:cNvPicPr>
          <p:nvPr/>
        </p:nvPicPr>
        <p:blipFill>
          <a:blip r:embed="rId2"/>
          <a:stretch>
            <a:fillRect/>
          </a:stretch>
        </p:blipFill>
        <p:spPr>
          <a:xfrm>
            <a:off x="7193" y="-2278"/>
            <a:ext cx="13004799" cy="2142224"/>
          </a:xfrm>
          <a:prstGeom prst="rect">
            <a:avLst/>
          </a:prstGeom>
          <a:ln w="12700">
            <a:miter lim="400000"/>
          </a:ln>
        </p:spPr>
      </p:pic>
    </p:spTree>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PROPOSED GOALS"/>
          <p:cNvSpPr txBox="1"/>
          <p:nvPr/>
        </p:nvSpPr>
        <p:spPr>
          <a:xfrm>
            <a:off x="254000" y="2139946"/>
            <a:ext cx="11430000" cy="10693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lnSpc>
                <a:spcPts val="14000"/>
              </a:lnSpc>
              <a:defRPr sz="6000">
                <a:solidFill>
                  <a:schemeClr val="accent3">
                    <a:hueOff val="-161208"/>
                    <a:satOff val="21110"/>
                    <a:lumOff val="21634"/>
                  </a:schemeClr>
                </a:solidFill>
                <a:latin typeface="Chalkduster"/>
                <a:ea typeface="Chalkduster"/>
                <a:cs typeface="Chalkduster"/>
                <a:sym typeface="Chalkduster"/>
              </a:defRPr>
            </a:lvl1pPr>
          </a:lstStyle>
          <a:p>
            <a:pPr>
              <a:defRPr>
                <a:effectLst/>
              </a:defRPr>
            </a:pPr>
            <a:r>
              <a:rPr dirty="0"/>
              <a:t>PROPOSED GOALS </a:t>
            </a:r>
          </a:p>
        </p:txBody>
      </p:sp>
      <p:sp>
        <p:nvSpPr>
          <p:cNvPr id="200" name="To work with Institutional Advancement and with Grants &amp; Funded Programs to generate external funds to support the activities of the Asian Studies Center."/>
          <p:cNvSpPr txBox="1"/>
          <p:nvPr/>
        </p:nvSpPr>
        <p:spPr>
          <a:xfrm>
            <a:off x="254000" y="3566160"/>
            <a:ext cx="12750800" cy="25760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spAutoFit/>
          </a:bodyPr>
          <a:lstStyle>
            <a:lvl1pPr algn="l">
              <a:defRPr sz="4000" b="1">
                <a:solidFill>
                  <a:srgbClr val="FFFFFF"/>
                </a:solidFill>
                <a:latin typeface="+mn-lt"/>
                <a:ea typeface="+mn-ea"/>
                <a:cs typeface="+mn-cs"/>
                <a:sym typeface="Helvetica Neue"/>
              </a:defRPr>
            </a:lvl1pPr>
          </a:lstStyle>
          <a:p>
            <a:r>
              <a:rPr dirty="0"/>
              <a:t>To work with Institutional Advancement and with Grants &amp; Funded Programs to generate external funds to support the activities of the Asian Studies Center.</a:t>
            </a:r>
          </a:p>
        </p:txBody>
      </p:sp>
      <p:pic>
        <p:nvPicPr>
          <p:cNvPr id="5" name="topBanner.jpg" descr="topBanner.jpg">
            <a:extLst>
              <a:ext uri="{FF2B5EF4-FFF2-40B4-BE49-F238E27FC236}">
                <a16:creationId xmlns:a16="http://schemas.microsoft.com/office/drawing/2014/main" id="{2912368C-A92E-4550-B030-0BBC8B3C7146}"/>
              </a:ext>
            </a:extLst>
          </p:cNvPr>
          <p:cNvPicPr>
            <a:picLocks noChangeAspect="1"/>
          </p:cNvPicPr>
          <p:nvPr/>
        </p:nvPicPr>
        <p:blipFill>
          <a:blip r:embed="rId2"/>
          <a:stretch>
            <a:fillRect/>
          </a:stretch>
        </p:blipFill>
        <p:spPr>
          <a:xfrm>
            <a:off x="7193" y="-2278"/>
            <a:ext cx="13004799" cy="2142224"/>
          </a:xfrm>
          <a:prstGeom prst="rect">
            <a:avLst/>
          </a:prstGeom>
          <a:ln w="12700">
            <a:miter lim="400000"/>
          </a:ln>
        </p:spPr>
      </p:pic>
    </p:spTree>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PROPOSED GOALS"/>
          <p:cNvSpPr txBox="1"/>
          <p:nvPr/>
        </p:nvSpPr>
        <p:spPr>
          <a:xfrm>
            <a:off x="254000" y="1846693"/>
            <a:ext cx="11430000" cy="16559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lnSpc>
                <a:spcPts val="14000"/>
              </a:lnSpc>
              <a:defRPr sz="6000">
                <a:solidFill>
                  <a:schemeClr val="accent3">
                    <a:hueOff val="-161208"/>
                    <a:satOff val="21110"/>
                    <a:lumOff val="21634"/>
                  </a:schemeClr>
                </a:solidFill>
                <a:latin typeface="Chalkduster"/>
                <a:ea typeface="Chalkduster"/>
                <a:cs typeface="Chalkduster"/>
                <a:sym typeface="Chalkduster"/>
              </a:defRPr>
            </a:lvl1pPr>
          </a:lstStyle>
          <a:p>
            <a:pPr>
              <a:defRPr>
                <a:effectLst/>
              </a:defRPr>
            </a:pPr>
            <a:r>
              <a:rPr dirty="0"/>
              <a:t> </a:t>
            </a:r>
          </a:p>
        </p:txBody>
      </p:sp>
      <p:sp>
        <p:nvSpPr>
          <p:cNvPr id="200" name="To work with Institutional Advancement and with Grants &amp; Funded Programs to generate external funds to support the activities of the Asian Studies Center."/>
          <p:cNvSpPr txBox="1"/>
          <p:nvPr/>
        </p:nvSpPr>
        <p:spPr>
          <a:xfrm>
            <a:off x="254000" y="3566160"/>
            <a:ext cx="12750800" cy="7181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spAutoFit/>
          </a:bodyPr>
          <a:lstStyle>
            <a:lvl1pPr algn="l">
              <a:defRPr sz="4000" b="1">
                <a:solidFill>
                  <a:srgbClr val="FFFFFF"/>
                </a:solidFill>
                <a:latin typeface="+mn-lt"/>
                <a:ea typeface="+mn-ea"/>
                <a:cs typeface="+mn-cs"/>
                <a:sym typeface="Helvetica Neue"/>
              </a:defRPr>
            </a:lvl1pPr>
          </a:lstStyle>
          <a:p>
            <a:endParaRPr dirty="0"/>
          </a:p>
        </p:txBody>
      </p:sp>
      <p:pic>
        <p:nvPicPr>
          <p:cNvPr id="5" name="topBanner.jpg" descr="topBanner.jpg">
            <a:extLst>
              <a:ext uri="{FF2B5EF4-FFF2-40B4-BE49-F238E27FC236}">
                <a16:creationId xmlns:a16="http://schemas.microsoft.com/office/drawing/2014/main" id="{2912368C-A92E-4550-B030-0BBC8B3C7146}"/>
              </a:ext>
            </a:extLst>
          </p:cNvPr>
          <p:cNvPicPr>
            <a:picLocks noChangeAspect="1"/>
          </p:cNvPicPr>
          <p:nvPr/>
        </p:nvPicPr>
        <p:blipFill>
          <a:blip r:embed="rId2"/>
          <a:stretch>
            <a:fillRect/>
          </a:stretch>
        </p:blipFill>
        <p:spPr>
          <a:xfrm>
            <a:off x="7193" y="-2278"/>
            <a:ext cx="13004799" cy="2142224"/>
          </a:xfrm>
          <a:prstGeom prst="rect">
            <a:avLst/>
          </a:prstGeom>
          <a:ln w="12700">
            <a:miter lim="400000"/>
          </a:ln>
        </p:spPr>
      </p:pic>
      <p:sp>
        <p:nvSpPr>
          <p:cNvPr id="2" name="TextBox 1">
            <a:extLst>
              <a:ext uri="{FF2B5EF4-FFF2-40B4-BE49-F238E27FC236}">
                <a16:creationId xmlns:a16="http://schemas.microsoft.com/office/drawing/2014/main" id="{B7BD9745-A475-6641-A850-26C044D88B4D}"/>
              </a:ext>
            </a:extLst>
          </p:cNvPr>
          <p:cNvSpPr txBox="1"/>
          <p:nvPr/>
        </p:nvSpPr>
        <p:spPr>
          <a:xfrm>
            <a:off x="3362632" y="4347869"/>
            <a:ext cx="5796116" cy="256480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16000" b="1" dirty="0">
                <a:solidFill>
                  <a:srgbClr val="FF0000"/>
                </a:solidFill>
              </a:rPr>
              <a:t>Q &amp; A</a:t>
            </a:r>
          </a:p>
        </p:txBody>
      </p:sp>
    </p:spTree>
    <p:extLst>
      <p:ext uri="{BB962C8B-B14F-4D97-AF65-F5344CB8AC3E}">
        <p14:creationId xmlns:p14="http://schemas.microsoft.com/office/powerpoint/2010/main" val="1263582340"/>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PROPOSED GOALS"/>
          <p:cNvSpPr txBox="1"/>
          <p:nvPr/>
        </p:nvSpPr>
        <p:spPr>
          <a:xfrm>
            <a:off x="7193" y="3332759"/>
            <a:ext cx="12990413" cy="48442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spAutoFit/>
          </a:bodyPr>
          <a:lstStyle>
            <a:lvl1pPr algn="l" defTabSz="457200">
              <a:lnSpc>
                <a:spcPts val="14000"/>
              </a:lnSpc>
              <a:defRPr sz="6000">
                <a:solidFill>
                  <a:schemeClr val="accent3">
                    <a:hueOff val="-161208"/>
                    <a:satOff val="21110"/>
                    <a:lumOff val="21634"/>
                  </a:schemeClr>
                </a:solidFill>
                <a:latin typeface="Chalkduster"/>
                <a:ea typeface="Chalkduster"/>
                <a:cs typeface="Chalkduster"/>
                <a:sym typeface="Chalkduster"/>
              </a:defRPr>
            </a:lvl1pPr>
          </a:lstStyle>
          <a:p>
            <a:pPr algn="ctr">
              <a:lnSpc>
                <a:spcPct val="150000"/>
              </a:lnSpc>
              <a:defRPr>
                <a:effectLst/>
              </a:defRPr>
            </a:pPr>
            <a:r>
              <a:rPr lang="en-US" sz="7200" dirty="0">
                <a:solidFill>
                  <a:srgbClr val="FF0000"/>
                </a:solidFill>
              </a:rPr>
              <a:t>END OF PRESENTATION</a:t>
            </a:r>
          </a:p>
          <a:p>
            <a:pPr algn="ctr">
              <a:lnSpc>
                <a:spcPct val="150000"/>
              </a:lnSpc>
              <a:defRPr>
                <a:effectLst/>
              </a:defRPr>
            </a:pPr>
            <a:r>
              <a:rPr lang="en-US" sz="15000" dirty="0">
                <a:solidFill>
                  <a:srgbClr val="FF0000"/>
                </a:solidFill>
              </a:rPr>
              <a:t>THANK YOU!</a:t>
            </a:r>
            <a:endParaRPr sz="15000" dirty="0">
              <a:solidFill>
                <a:srgbClr val="FF0000"/>
              </a:solidFill>
            </a:endParaRPr>
          </a:p>
        </p:txBody>
      </p:sp>
      <p:pic>
        <p:nvPicPr>
          <p:cNvPr id="5" name="topBanner.jpg" descr="topBanner.jpg">
            <a:extLst>
              <a:ext uri="{FF2B5EF4-FFF2-40B4-BE49-F238E27FC236}">
                <a16:creationId xmlns:a16="http://schemas.microsoft.com/office/drawing/2014/main" id="{2912368C-A92E-4550-B030-0BBC8B3C7146}"/>
              </a:ext>
            </a:extLst>
          </p:cNvPr>
          <p:cNvPicPr>
            <a:picLocks noChangeAspect="1"/>
          </p:cNvPicPr>
          <p:nvPr/>
        </p:nvPicPr>
        <p:blipFill>
          <a:blip r:embed="rId2"/>
          <a:stretch>
            <a:fillRect/>
          </a:stretch>
        </p:blipFill>
        <p:spPr>
          <a:xfrm>
            <a:off x="7193" y="-2278"/>
            <a:ext cx="13004799" cy="2142224"/>
          </a:xfrm>
          <a:prstGeom prst="rect">
            <a:avLst/>
          </a:prstGeom>
          <a:ln w="12700">
            <a:miter lim="400000"/>
          </a:ln>
        </p:spPr>
      </p:pic>
    </p:spTree>
    <p:extLst>
      <p:ext uri="{BB962C8B-B14F-4D97-AF65-F5344CB8AC3E}">
        <p14:creationId xmlns:p14="http://schemas.microsoft.com/office/powerpoint/2010/main" val="2719245279"/>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The mission of the East Asian Center (EAC) is to promote, support, and enhance academic success and excellence among Asian and Asian American students at CCSU."/>
          <p:cNvSpPr txBox="1"/>
          <p:nvPr/>
        </p:nvSpPr>
        <p:spPr>
          <a:xfrm>
            <a:off x="254000" y="3566160"/>
            <a:ext cx="12750800" cy="25648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lgn="l" defTabSz="457200">
              <a:lnSpc>
                <a:spcPts val="9300"/>
              </a:lnSpc>
              <a:defRPr sz="4000" b="1">
                <a:solidFill>
                  <a:schemeClr val="accent3">
                    <a:hueOff val="-161208"/>
                    <a:satOff val="21110"/>
                    <a:lumOff val="21634"/>
                  </a:schemeClr>
                </a:solidFill>
                <a:latin typeface="+mn-lt"/>
                <a:ea typeface="+mn-ea"/>
                <a:cs typeface="+mn-cs"/>
                <a:sym typeface="Helvetica Neue"/>
              </a:defRPr>
            </a:lvl1pPr>
          </a:lstStyle>
          <a:p>
            <a:pPr>
              <a:lnSpc>
                <a:spcPct val="100000"/>
              </a:lnSpc>
              <a:defRPr>
                <a:effectLst/>
              </a:defRPr>
            </a:pPr>
            <a:r>
              <a:rPr dirty="0"/>
              <a:t>The mission of the East Asian Center (EAC) is to promote, support, and enhance academic success and excellence among Asian and Asian American students at CCSU.</a:t>
            </a:r>
          </a:p>
        </p:txBody>
      </p:sp>
      <p:sp>
        <p:nvSpPr>
          <p:cNvPr id="123" name="MISSION"/>
          <p:cNvSpPr txBox="1"/>
          <p:nvPr/>
        </p:nvSpPr>
        <p:spPr>
          <a:xfrm>
            <a:off x="254000" y="2139946"/>
            <a:ext cx="11430001" cy="10693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l" defTabSz="457200">
              <a:lnSpc>
                <a:spcPts val="14000"/>
              </a:lnSpc>
              <a:defRPr sz="6000">
                <a:solidFill>
                  <a:srgbClr val="E9F1EC"/>
                </a:solidFill>
                <a:effectLst/>
                <a:latin typeface="Chalkduster"/>
                <a:ea typeface="Chalkduster"/>
                <a:cs typeface="Chalkduster"/>
                <a:sym typeface="Chalkduster"/>
              </a:defRPr>
            </a:pPr>
            <a:r>
              <a:rPr dirty="0">
                <a:solidFill>
                  <a:srgbClr val="FFFFFF"/>
                </a:solidFill>
              </a:rPr>
              <a:t>MISSION</a:t>
            </a:r>
            <a:r>
              <a:rPr dirty="0"/>
              <a:t> </a:t>
            </a:r>
          </a:p>
        </p:txBody>
      </p:sp>
      <p:pic>
        <p:nvPicPr>
          <p:cNvPr id="5" name="topBanner.jpg" descr="topBanner.jpg">
            <a:extLst>
              <a:ext uri="{FF2B5EF4-FFF2-40B4-BE49-F238E27FC236}">
                <a16:creationId xmlns:a16="http://schemas.microsoft.com/office/drawing/2014/main" id="{A20CD365-898F-4F1B-BB40-6E303389A810}"/>
              </a:ext>
            </a:extLst>
          </p:cNvPr>
          <p:cNvPicPr>
            <a:picLocks noChangeAspect="1"/>
          </p:cNvPicPr>
          <p:nvPr/>
        </p:nvPicPr>
        <p:blipFill>
          <a:blip r:embed="rId2"/>
          <a:stretch>
            <a:fillRect/>
          </a:stretch>
        </p:blipFill>
        <p:spPr>
          <a:xfrm>
            <a:off x="7193" y="-2278"/>
            <a:ext cx="13004799" cy="2142224"/>
          </a:xfrm>
          <a:prstGeom prst="rect">
            <a:avLst/>
          </a:prstGeom>
          <a:ln w="12700">
            <a:miter lim="400000"/>
          </a:ln>
        </p:spPr>
      </p:pic>
    </p:spTree>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o support CCSU’s distinctive elements of “international education” and “interdisciplinary studies and cross-cultural initiative.”"/>
          <p:cNvSpPr txBox="1"/>
          <p:nvPr/>
        </p:nvSpPr>
        <p:spPr>
          <a:xfrm>
            <a:off x="253588" y="3566160"/>
            <a:ext cx="12751212" cy="19492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lgn="l" defTabSz="457200">
              <a:lnSpc>
                <a:spcPts val="7500"/>
              </a:lnSpc>
              <a:defRPr sz="4000" b="1">
                <a:solidFill>
                  <a:schemeClr val="accent3">
                    <a:hueOff val="-161208"/>
                    <a:satOff val="21110"/>
                    <a:lumOff val="21634"/>
                  </a:schemeClr>
                </a:solidFill>
                <a:latin typeface="+mn-lt"/>
                <a:ea typeface="+mn-ea"/>
                <a:cs typeface="+mn-cs"/>
                <a:sym typeface="Helvetica Neue"/>
              </a:defRPr>
            </a:lvl1pPr>
          </a:lstStyle>
          <a:p>
            <a:pPr>
              <a:lnSpc>
                <a:spcPct val="100000"/>
              </a:lnSpc>
              <a:defRPr>
                <a:solidFill>
                  <a:srgbClr val="EFF1E7"/>
                </a:solidFill>
                <a:effectLst/>
              </a:defRPr>
            </a:pPr>
            <a:r>
              <a:rPr dirty="0">
                <a:solidFill>
                  <a:schemeClr val="accent3">
                    <a:hueOff val="-161208"/>
                    <a:satOff val="21110"/>
                    <a:lumOff val="21634"/>
                  </a:schemeClr>
                </a:solidFill>
              </a:rPr>
              <a:t>To support CCSU’s distinctive elements of “international education” and “interdisciplinary studies and cross-cultural initiative.” </a:t>
            </a:r>
          </a:p>
        </p:txBody>
      </p:sp>
      <p:sp>
        <p:nvSpPr>
          <p:cNvPr id="127" name="GOALS"/>
          <p:cNvSpPr txBox="1"/>
          <p:nvPr/>
        </p:nvSpPr>
        <p:spPr>
          <a:xfrm>
            <a:off x="253588" y="2139946"/>
            <a:ext cx="11430001" cy="10693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lnSpc>
                <a:spcPts val="14000"/>
              </a:lnSpc>
              <a:defRPr sz="6000">
                <a:solidFill>
                  <a:srgbClr val="FFFFFF"/>
                </a:solidFill>
                <a:latin typeface="Chalkduster"/>
                <a:ea typeface="Chalkduster"/>
                <a:cs typeface="Chalkduster"/>
                <a:sym typeface="Chalkduster"/>
              </a:defRPr>
            </a:lvl1pPr>
          </a:lstStyle>
          <a:p>
            <a:pPr>
              <a:defRPr>
                <a:effectLst/>
              </a:defRPr>
            </a:pPr>
            <a:r>
              <a:rPr dirty="0"/>
              <a:t>GOALS</a:t>
            </a:r>
          </a:p>
        </p:txBody>
      </p:sp>
      <p:pic>
        <p:nvPicPr>
          <p:cNvPr id="5" name="topBanner.jpg" descr="topBanner.jpg">
            <a:extLst>
              <a:ext uri="{FF2B5EF4-FFF2-40B4-BE49-F238E27FC236}">
                <a16:creationId xmlns:a16="http://schemas.microsoft.com/office/drawing/2014/main" id="{FEB938F8-AEF0-4E18-A83E-B99BBA4BCCFA}"/>
              </a:ext>
            </a:extLst>
          </p:cNvPr>
          <p:cNvPicPr>
            <a:picLocks noChangeAspect="1"/>
          </p:cNvPicPr>
          <p:nvPr/>
        </p:nvPicPr>
        <p:blipFill>
          <a:blip r:embed="rId2"/>
          <a:stretch>
            <a:fillRect/>
          </a:stretch>
        </p:blipFill>
        <p:spPr>
          <a:xfrm>
            <a:off x="7193" y="-2278"/>
            <a:ext cx="13004799" cy="2142224"/>
          </a:xfrm>
          <a:prstGeom prst="rect">
            <a:avLst/>
          </a:prstGeom>
          <a:ln w="12700">
            <a:miter lim="400000"/>
          </a:ln>
        </p:spPr>
      </p:pic>
    </p:spTree>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To foster a welcoming, inclusive, informed and sensitive campus climate to Asian and Asian American students, faculty and staff by creating social opportunities for individuals to feel connected to campus life."/>
          <p:cNvSpPr txBox="1"/>
          <p:nvPr/>
        </p:nvSpPr>
        <p:spPr>
          <a:xfrm>
            <a:off x="254000" y="3566160"/>
            <a:ext cx="12750800" cy="31803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spAutoFit/>
          </a:bodyPr>
          <a:lstStyle>
            <a:lvl1pPr algn="l" defTabSz="457200">
              <a:lnSpc>
                <a:spcPts val="7500"/>
              </a:lnSpc>
              <a:defRPr sz="4000" b="1">
                <a:solidFill>
                  <a:schemeClr val="accent3">
                    <a:hueOff val="-161208"/>
                    <a:satOff val="21110"/>
                    <a:lumOff val="21634"/>
                  </a:schemeClr>
                </a:solidFill>
                <a:latin typeface="+mn-lt"/>
                <a:ea typeface="+mn-ea"/>
                <a:cs typeface="+mn-cs"/>
                <a:sym typeface="Helvetica Neue"/>
              </a:defRPr>
            </a:lvl1pPr>
          </a:lstStyle>
          <a:p>
            <a:pPr>
              <a:lnSpc>
                <a:spcPct val="100000"/>
              </a:lnSpc>
              <a:defRPr>
                <a:effectLst/>
              </a:defRPr>
            </a:pPr>
            <a:r>
              <a:rPr dirty="0"/>
              <a:t>To foster a welcoming, inclusive, informed and sensitive campus climate to Asian and Asian American students, faculty and staff by creating social opportunities for individuals to feel connected to campus life.</a:t>
            </a:r>
          </a:p>
        </p:txBody>
      </p:sp>
      <p:sp>
        <p:nvSpPr>
          <p:cNvPr id="131" name="GOALS"/>
          <p:cNvSpPr txBox="1"/>
          <p:nvPr/>
        </p:nvSpPr>
        <p:spPr>
          <a:xfrm>
            <a:off x="254000" y="2139946"/>
            <a:ext cx="11430000" cy="10693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lnSpc>
                <a:spcPts val="14000"/>
              </a:lnSpc>
              <a:defRPr sz="6000">
                <a:solidFill>
                  <a:srgbClr val="FFFFFF"/>
                </a:solidFill>
                <a:latin typeface="Chalkduster"/>
                <a:ea typeface="Chalkduster"/>
                <a:cs typeface="Chalkduster"/>
                <a:sym typeface="Chalkduster"/>
              </a:defRPr>
            </a:lvl1pPr>
          </a:lstStyle>
          <a:p>
            <a:pPr>
              <a:defRPr>
                <a:effectLst/>
              </a:defRPr>
            </a:pPr>
            <a:r>
              <a:rPr dirty="0"/>
              <a:t>GOALS</a:t>
            </a:r>
          </a:p>
        </p:txBody>
      </p:sp>
      <p:pic>
        <p:nvPicPr>
          <p:cNvPr id="5" name="topBanner.jpg" descr="topBanner.jpg">
            <a:extLst>
              <a:ext uri="{FF2B5EF4-FFF2-40B4-BE49-F238E27FC236}">
                <a16:creationId xmlns:a16="http://schemas.microsoft.com/office/drawing/2014/main" id="{8869DF9A-0185-4524-A6BE-F911B8F24541}"/>
              </a:ext>
            </a:extLst>
          </p:cNvPr>
          <p:cNvPicPr>
            <a:picLocks noChangeAspect="1"/>
          </p:cNvPicPr>
          <p:nvPr/>
        </p:nvPicPr>
        <p:blipFill>
          <a:blip r:embed="rId2"/>
          <a:stretch>
            <a:fillRect/>
          </a:stretch>
        </p:blipFill>
        <p:spPr>
          <a:xfrm>
            <a:off x="7193" y="-2278"/>
            <a:ext cx="13004799" cy="2142224"/>
          </a:xfrm>
          <a:prstGeom prst="rect">
            <a:avLst/>
          </a:prstGeom>
          <a:ln w="12700">
            <a:miter lim="400000"/>
          </a:ln>
        </p:spPr>
      </p:pic>
    </p:spTree>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To provide support for the Asian and Asian American students’ academic development and leadership on campus."/>
          <p:cNvSpPr txBox="1"/>
          <p:nvPr/>
        </p:nvSpPr>
        <p:spPr>
          <a:xfrm>
            <a:off x="254000" y="3566160"/>
            <a:ext cx="12750800" cy="19492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spAutoFit/>
          </a:bodyPr>
          <a:lstStyle>
            <a:lvl1pPr algn="l" defTabSz="457200">
              <a:lnSpc>
                <a:spcPts val="7500"/>
              </a:lnSpc>
              <a:defRPr sz="4000" b="1">
                <a:solidFill>
                  <a:schemeClr val="accent3">
                    <a:hueOff val="-161208"/>
                    <a:satOff val="21110"/>
                    <a:lumOff val="21634"/>
                  </a:schemeClr>
                </a:solidFill>
                <a:latin typeface="+mn-lt"/>
                <a:ea typeface="+mn-ea"/>
                <a:cs typeface="+mn-cs"/>
                <a:sym typeface="Helvetica Neue"/>
              </a:defRPr>
            </a:lvl1pPr>
          </a:lstStyle>
          <a:p>
            <a:pPr>
              <a:lnSpc>
                <a:spcPct val="100000"/>
              </a:lnSpc>
              <a:defRPr>
                <a:effectLst/>
              </a:defRPr>
            </a:pPr>
            <a:r>
              <a:rPr dirty="0"/>
              <a:t>To provide support for the Asian and Asian American students’ </a:t>
            </a:r>
            <a:r>
              <a:rPr dirty="0">
                <a:effectLst/>
              </a:rPr>
              <a:t>academic</a:t>
            </a:r>
            <a:r>
              <a:rPr dirty="0"/>
              <a:t> development and leadership on campus.</a:t>
            </a:r>
          </a:p>
        </p:txBody>
      </p:sp>
      <p:sp>
        <p:nvSpPr>
          <p:cNvPr id="135" name="GOALS"/>
          <p:cNvSpPr txBox="1"/>
          <p:nvPr/>
        </p:nvSpPr>
        <p:spPr>
          <a:xfrm>
            <a:off x="254000" y="2139946"/>
            <a:ext cx="11430000" cy="10693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lnSpc>
                <a:spcPts val="14000"/>
              </a:lnSpc>
              <a:defRPr sz="6000">
                <a:solidFill>
                  <a:srgbClr val="FFFFFF"/>
                </a:solidFill>
                <a:latin typeface="Chalkduster"/>
                <a:ea typeface="Chalkduster"/>
                <a:cs typeface="Chalkduster"/>
                <a:sym typeface="Chalkduster"/>
              </a:defRPr>
            </a:lvl1pPr>
          </a:lstStyle>
          <a:p>
            <a:pPr>
              <a:defRPr>
                <a:effectLst/>
              </a:defRPr>
            </a:pPr>
            <a:r>
              <a:rPr dirty="0"/>
              <a:t>GOALS</a:t>
            </a:r>
          </a:p>
        </p:txBody>
      </p:sp>
      <p:pic>
        <p:nvPicPr>
          <p:cNvPr id="5" name="topBanner.jpg" descr="topBanner.jpg">
            <a:extLst>
              <a:ext uri="{FF2B5EF4-FFF2-40B4-BE49-F238E27FC236}">
                <a16:creationId xmlns:a16="http://schemas.microsoft.com/office/drawing/2014/main" id="{911B2BCF-750A-4C5B-88ED-69CDCA29CBA2}"/>
              </a:ext>
            </a:extLst>
          </p:cNvPr>
          <p:cNvPicPr>
            <a:picLocks noChangeAspect="1"/>
          </p:cNvPicPr>
          <p:nvPr/>
        </p:nvPicPr>
        <p:blipFill>
          <a:blip r:embed="rId2"/>
          <a:stretch>
            <a:fillRect/>
          </a:stretch>
        </p:blipFill>
        <p:spPr>
          <a:xfrm>
            <a:off x="7193" y="-2278"/>
            <a:ext cx="13004799" cy="2142224"/>
          </a:xfrm>
          <a:prstGeom prst="rect">
            <a:avLst/>
          </a:prstGeom>
          <a:ln w="12700">
            <a:miter lim="400000"/>
          </a:ln>
        </p:spPr>
      </p:pic>
    </p:spTree>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To collaborate with other Centers and campus organizations in sponsoring and coordinating programs, events/activities, workshops, and conferences to enhance academic learning, encourage social interactions, and inspire leadership among Asian and Asian American students."/>
          <p:cNvSpPr txBox="1"/>
          <p:nvPr/>
        </p:nvSpPr>
        <p:spPr>
          <a:xfrm>
            <a:off x="254000" y="3566160"/>
            <a:ext cx="12750800" cy="37959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spAutoFit/>
          </a:bodyPr>
          <a:lstStyle>
            <a:lvl1pPr algn="l" defTabSz="457200">
              <a:lnSpc>
                <a:spcPts val="7300"/>
              </a:lnSpc>
              <a:defRPr sz="4000" b="1">
                <a:solidFill>
                  <a:schemeClr val="accent3">
                    <a:hueOff val="-161208"/>
                    <a:satOff val="21110"/>
                    <a:lumOff val="21634"/>
                  </a:schemeClr>
                </a:solidFill>
                <a:latin typeface="+mn-lt"/>
                <a:ea typeface="+mn-ea"/>
                <a:cs typeface="+mn-cs"/>
                <a:sym typeface="Helvetica Neue"/>
              </a:defRPr>
            </a:lvl1pPr>
          </a:lstStyle>
          <a:p>
            <a:pPr>
              <a:lnSpc>
                <a:spcPct val="100000"/>
              </a:lnSpc>
              <a:defRPr>
                <a:solidFill>
                  <a:srgbClr val="EFF1E7"/>
                </a:solidFill>
                <a:effectLst/>
              </a:defRPr>
            </a:pPr>
            <a:r>
              <a:rPr dirty="0">
                <a:solidFill>
                  <a:schemeClr val="accent3">
                    <a:hueOff val="-161208"/>
                    <a:satOff val="21110"/>
                    <a:lumOff val="21634"/>
                  </a:schemeClr>
                </a:solidFill>
              </a:rPr>
              <a:t>To collaborate with other Centers and campus organizations in sponsoring and coordinating programs, events/activities, workshops, and conferences to enhance academic learning, encourage social interactions</a:t>
            </a:r>
            <a:r>
              <a:rPr lang="en-US" dirty="0"/>
              <a:t> </a:t>
            </a:r>
            <a:r>
              <a:rPr dirty="0">
                <a:solidFill>
                  <a:schemeClr val="accent3">
                    <a:hueOff val="-161208"/>
                    <a:satOff val="21110"/>
                    <a:lumOff val="21634"/>
                  </a:schemeClr>
                </a:solidFill>
              </a:rPr>
              <a:t>among Asian and Asian American students.</a:t>
            </a:r>
          </a:p>
        </p:txBody>
      </p:sp>
      <p:sp>
        <p:nvSpPr>
          <p:cNvPr id="139" name="GOALS"/>
          <p:cNvSpPr txBox="1"/>
          <p:nvPr/>
        </p:nvSpPr>
        <p:spPr>
          <a:xfrm>
            <a:off x="254000" y="2139946"/>
            <a:ext cx="3701457" cy="10693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lnSpc>
                <a:spcPts val="14000"/>
              </a:lnSpc>
              <a:defRPr sz="6000">
                <a:solidFill>
                  <a:srgbClr val="FFFFFF"/>
                </a:solidFill>
                <a:latin typeface="Chalkduster"/>
                <a:ea typeface="Chalkduster"/>
                <a:cs typeface="Chalkduster"/>
                <a:sym typeface="Chalkduster"/>
              </a:defRPr>
            </a:lvl1pPr>
          </a:lstStyle>
          <a:p>
            <a:pPr>
              <a:defRPr>
                <a:effectLst/>
              </a:defRPr>
            </a:pPr>
            <a:r>
              <a:rPr dirty="0"/>
              <a:t>GOALS</a:t>
            </a:r>
          </a:p>
        </p:txBody>
      </p:sp>
      <p:pic>
        <p:nvPicPr>
          <p:cNvPr id="5" name="topBanner.jpg" descr="topBanner.jpg">
            <a:extLst>
              <a:ext uri="{FF2B5EF4-FFF2-40B4-BE49-F238E27FC236}">
                <a16:creationId xmlns:a16="http://schemas.microsoft.com/office/drawing/2014/main" id="{2B3C20A2-FB64-4297-AC4E-59F6117C4E23}"/>
              </a:ext>
            </a:extLst>
          </p:cNvPr>
          <p:cNvPicPr>
            <a:picLocks noChangeAspect="1"/>
          </p:cNvPicPr>
          <p:nvPr/>
        </p:nvPicPr>
        <p:blipFill>
          <a:blip r:embed="rId2"/>
          <a:stretch>
            <a:fillRect/>
          </a:stretch>
        </p:blipFill>
        <p:spPr>
          <a:xfrm>
            <a:off x="7193" y="-2278"/>
            <a:ext cx="13004799" cy="2142224"/>
          </a:xfrm>
          <a:prstGeom prst="rect">
            <a:avLst/>
          </a:prstGeom>
          <a:ln w="12700">
            <a:miter lim="400000"/>
          </a:ln>
        </p:spPr>
      </p:pic>
    </p:spTree>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To provide opportunities for students from other cultural groups to learn about the various aspects of Asian cultures; and to increase opportunities for dialogue and collaboration among Asian and Asian American students, faculty, staff, and university organizations, cross-cultural communities, and/or individuals with an interest in Asian cultures."/>
          <p:cNvSpPr txBox="1"/>
          <p:nvPr/>
        </p:nvSpPr>
        <p:spPr>
          <a:xfrm>
            <a:off x="253588" y="3566160"/>
            <a:ext cx="12751212" cy="44114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spAutoFit/>
          </a:bodyPr>
          <a:lstStyle>
            <a:lvl1pPr algn="l" defTabSz="457200">
              <a:lnSpc>
                <a:spcPts val="7300"/>
              </a:lnSpc>
              <a:defRPr sz="4000" b="1">
                <a:solidFill>
                  <a:schemeClr val="accent3">
                    <a:hueOff val="-161208"/>
                    <a:satOff val="21110"/>
                    <a:lumOff val="21634"/>
                  </a:schemeClr>
                </a:solidFill>
                <a:latin typeface="+mn-lt"/>
                <a:ea typeface="+mn-ea"/>
                <a:cs typeface="+mn-cs"/>
                <a:sym typeface="Helvetica Neue"/>
              </a:defRPr>
            </a:lvl1pPr>
          </a:lstStyle>
          <a:p>
            <a:pPr>
              <a:lnSpc>
                <a:spcPct val="100000"/>
              </a:lnSpc>
              <a:defRPr>
                <a:solidFill>
                  <a:srgbClr val="EFF1E7"/>
                </a:solidFill>
                <a:effectLst/>
              </a:defRPr>
            </a:pPr>
            <a:r>
              <a:rPr dirty="0">
                <a:solidFill>
                  <a:schemeClr val="accent3">
                    <a:hueOff val="-161208"/>
                    <a:satOff val="21110"/>
                    <a:lumOff val="21634"/>
                  </a:schemeClr>
                </a:solidFill>
              </a:rPr>
              <a:t>To provide opportunities for students from other cultural groups to learn about the various aspects of Asian cultures; and to increase opportunities for dialogue and collaboration among Asian and Asian American students, faculty, staff, and university organizations, cross-cultural communities, and/or individuals with an interest in Asian cultures.</a:t>
            </a:r>
          </a:p>
        </p:txBody>
      </p:sp>
      <p:sp>
        <p:nvSpPr>
          <p:cNvPr id="143" name="GOALS"/>
          <p:cNvSpPr txBox="1"/>
          <p:nvPr/>
        </p:nvSpPr>
        <p:spPr>
          <a:xfrm>
            <a:off x="253588" y="2139946"/>
            <a:ext cx="3701457" cy="10693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lnSpc>
                <a:spcPts val="14000"/>
              </a:lnSpc>
              <a:defRPr sz="6000">
                <a:solidFill>
                  <a:srgbClr val="FFFFFF"/>
                </a:solidFill>
                <a:latin typeface="Chalkduster"/>
                <a:ea typeface="Chalkduster"/>
                <a:cs typeface="Chalkduster"/>
                <a:sym typeface="Chalkduster"/>
              </a:defRPr>
            </a:lvl1pPr>
          </a:lstStyle>
          <a:p>
            <a:pPr>
              <a:defRPr>
                <a:effectLst/>
              </a:defRPr>
            </a:pPr>
            <a:r>
              <a:rPr dirty="0"/>
              <a:t>GOALS</a:t>
            </a:r>
          </a:p>
        </p:txBody>
      </p:sp>
      <p:pic>
        <p:nvPicPr>
          <p:cNvPr id="5" name="topBanner.jpg" descr="topBanner.jpg">
            <a:extLst>
              <a:ext uri="{FF2B5EF4-FFF2-40B4-BE49-F238E27FC236}">
                <a16:creationId xmlns:a16="http://schemas.microsoft.com/office/drawing/2014/main" id="{30B91184-2DDA-412C-8526-E8641C414293}"/>
              </a:ext>
            </a:extLst>
          </p:cNvPr>
          <p:cNvPicPr>
            <a:picLocks noChangeAspect="1"/>
          </p:cNvPicPr>
          <p:nvPr/>
        </p:nvPicPr>
        <p:blipFill>
          <a:blip r:embed="rId2"/>
          <a:stretch>
            <a:fillRect/>
          </a:stretch>
        </p:blipFill>
        <p:spPr>
          <a:xfrm>
            <a:off x="7193" y="-2278"/>
            <a:ext cx="13004799" cy="2142224"/>
          </a:xfrm>
          <a:prstGeom prst="rect">
            <a:avLst/>
          </a:prstGeom>
          <a:ln w="12700">
            <a:miter lim="400000"/>
          </a:ln>
        </p:spPr>
      </p:pic>
    </p:spTree>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To advocate and participate in recruitment, retention, and graduation rates of Asian and Asian American students as well as recruitment, tenure and promotion of Asian and Asian American faculty and staff."/>
          <p:cNvSpPr txBox="1"/>
          <p:nvPr/>
        </p:nvSpPr>
        <p:spPr>
          <a:xfrm>
            <a:off x="253588" y="3566160"/>
            <a:ext cx="11430001" cy="31803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t">
            <a:spAutoFit/>
          </a:bodyPr>
          <a:lstStyle>
            <a:lvl1pPr algn="l" defTabSz="457200">
              <a:lnSpc>
                <a:spcPts val="7500"/>
              </a:lnSpc>
              <a:defRPr sz="4000" b="1">
                <a:solidFill>
                  <a:schemeClr val="accent3">
                    <a:hueOff val="-161208"/>
                    <a:satOff val="21110"/>
                    <a:lumOff val="21634"/>
                  </a:schemeClr>
                </a:solidFill>
                <a:latin typeface="+mn-lt"/>
                <a:ea typeface="+mn-ea"/>
                <a:cs typeface="+mn-cs"/>
                <a:sym typeface="Helvetica Neue"/>
              </a:defRPr>
            </a:lvl1pPr>
          </a:lstStyle>
          <a:p>
            <a:pPr>
              <a:lnSpc>
                <a:spcPct val="100000"/>
              </a:lnSpc>
              <a:defRPr>
                <a:effectLst/>
              </a:defRPr>
            </a:pPr>
            <a:r>
              <a:rPr dirty="0"/>
              <a:t>To advocate and participate in recruitment, retention, and graduation rates of Asian and Asian American students as well as recruitment, tenure and promotion of Asian and Asian American faculty and staff.</a:t>
            </a:r>
          </a:p>
        </p:txBody>
      </p:sp>
      <p:sp>
        <p:nvSpPr>
          <p:cNvPr id="147" name="GOALS"/>
          <p:cNvSpPr txBox="1"/>
          <p:nvPr/>
        </p:nvSpPr>
        <p:spPr>
          <a:xfrm>
            <a:off x="253588" y="2139946"/>
            <a:ext cx="3701457" cy="10693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lnSpc>
                <a:spcPts val="14000"/>
              </a:lnSpc>
              <a:defRPr sz="6000">
                <a:solidFill>
                  <a:srgbClr val="FFFFFF"/>
                </a:solidFill>
                <a:latin typeface="Chalkduster"/>
                <a:ea typeface="Chalkduster"/>
                <a:cs typeface="Chalkduster"/>
                <a:sym typeface="Chalkduster"/>
              </a:defRPr>
            </a:lvl1pPr>
          </a:lstStyle>
          <a:p>
            <a:pPr>
              <a:defRPr>
                <a:effectLst/>
              </a:defRPr>
            </a:pPr>
            <a:r>
              <a:rPr dirty="0"/>
              <a:t>GOALS</a:t>
            </a:r>
          </a:p>
        </p:txBody>
      </p:sp>
      <p:pic>
        <p:nvPicPr>
          <p:cNvPr id="5" name="topBanner.jpg" descr="topBanner.jpg">
            <a:extLst>
              <a:ext uri="{FF2B5EF4-FFF2-40B4-BE49-F238E27FC236}">
                <a16:creationId xmlns:a16="http://schemas.microsoft.com/office/drawing/2014/main" id="{CD210FC8-BB1B-48A1-9AC5-7DF9139FBB30}"/>
              </a:ext>
            </a:extLst>
          </p:cNvPr>
          <p:cNvPicPr>
            <a:picLocks noChangeAspect="1"/>
          </p:cNvPicPr>
          <p:nvPr/>
        </p:nvPicPr>
        <p:blipFill>
          <a:blip r:embed="rId2"/>
          <a:stretch>
            <a:fillRect/>
          </a:stretch>
        </p:blipFill>
        <p:spPr>
          <a:xfrm>
            <a:off x="7193" y="-2278"/>
            <a:ext cx="13004799" cy="2142224"/>
          </a:xfrm>
          <a:prstGeom prst="rect">
            <a:avLst/>
          </a:prstGeom>
          <a:ln w="12700">
            <a:miter lim="400000"/>
          </a:ln>
        </p:spPr>
      </p:pic>
    </p:spTree>
  </p:cSld>
  <p:clrMapOvr>
    <a:masterClrMapping/>
  </p:clrMapOvr>
  <p:transition spd="slow">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New_Template2">
  <a:themeElements>
    <a:clrScheme name="New_Template2">
      <a:dk1>
        <a:srgbClr val="C000EB"/>
      </a:dk1>
      <a:lt1>
        <a:srgbClr val="EBEBEB"/>
      </a:lt1>
      <a:dk2>
        <a:srgbClr val="525252"/>
      </a:dk2>
      <a:lt2>
        <a:srgbClr val="C9C9C9"/>
      </a:lt2>
      <a:accent1>
        <a:srgbClr val="619AE3"/>
      </a:accent1>
      <a:accent2>
        <a:srgbClr val="54BFB9"/>
      </a:accent2>
      <a:accent3>
        <a:srgbClr val="29C439"/>
      </a:accent3>
      <a:accent4>
        <a:srgbClr val="EDAC0F"/>
      </a:accent4>
      <a:accent5>
        <a:srgbClr val="D41D03"/>
      </a:accent5>
      <a:accent6>
        <a:srgbClr val="B264DA"/>
      </a:accent6>
      <a:hlink>
        <a:srgbClr val="0000FF"/>
      </a:hlink>
      <a:folHlink>
        <a:srgbClr val="FF00FF"/>
      </a:folHlink>
    </a:clrScheme>
    <a:fontScheme name="New_Template2">
      <a:majorFont>
        <a:latin typeface="Helvetica Neue"/>
        <a:ea typeface="Helvetica Neue"/>
        <a:cs typeface="Helvetica Neue"/>
      </a:majorFont>
      <a:minorFont>
        <a:latin typeface="Helvetica Neue"/>
        <a:ea typeface="Helvetica Neue"/>
        <a:cs typeface="Helvetica Neue"/>
      </a:minorFont>
    </a:fontScheme>
    <a:fmtScheme name="New_Templat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25400" dir="5400000" rotWithShape="0">
              <a:srgbClr val="000000">
                <a:alpha val="50000"/>
              </a:srgbClr>
            </a:outerShdw>
          </a:effectLst>
        </a:effectStyle>
        <a:effectStyle>
          <a:effectLst>
            <a:outerShdw blurRad="50800" dist="25400" dir="54000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outerShdw blurRad="38100" dist="12700" dir="5400000" rotWithShape="0">
                <a:srgbClr val="000000">
                  <a:alpha val="80000"/>
                </a:srgbClr>
              </a:outerShdw>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New_Template2">
  <a:themeElements>
    <a:clrScheme name="New_Template2">
      <a:dk1>
        <a:srgbClr val="000000"/>
      </a:dk1>
      <a:lt1>
        <a:srgbClr val="FFFFFF"/>
      </a:lt1>
      <a:dk2>
        <a:srgbClr val="525252"/>
      </a:dk2>
      <a:lt2>
        <a:srgbClr val="C9C9C9"/>
      </a:lt2>
      <a:accent1>
        <a:srgbClr val="619AE3"/>
      </a:accent1>
      <a:accent2>
        <a:srgbClr val="54BFB9"/>
      </a:accent2>
      <a:accent3>
        <a:srgbClr val="29C439"/>
      </a:accent3>
      <a:accent4>
        <a:srgbClr val="EDAC0F"/>
      </a:accent4>
      <a:accent5>
        <a:srgbClr val="D41D03"/>
      </a:accent5>
      <a:accent6>
        <a:srgbClr val="B264DA"/>
      </a:accent6>
      <a:hlink>
        <a:srgbClr val="0000FF"/>
      </a:hlink>
      <a:folHlink>
        <a:srgbClr val="FF00FF"/>
      </a:folHlink>
    </a:clrScheme>
    <a:fontScheme name="New_Template2">
      <a:majorFont>
        <a:latin typeface="Helvetica Neue"/>
        <a:ea typeface="Helvetica Neue"/>
        <a:cs typeface="Helvetica Neue"/>
      </a:majorFont>
      <a:minorFont>
        <a:latin typeface="Helvetica Neue"/>
        <a:ea typeface="Helvetica Neue"/>
        <a:cs typeface="Helvetica Neue"/>
      </a:minorFont>
    </a:fontScheme>
    <a:fmtScheme name="New_Templat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25400" dir="5400000" rotWithShape="0">
              <a:srgbClr val="000000">
                <a:alpha val="50000"/>
              </a:srgbClr>
            </a:outerShdw>
          </a:effectLst>
        </a:effectStyle>
        <a:effectStyle>
          <a:effectLst>
            <a:outerShdw blurRad="50800" dist="25400" dir="54000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outerShdw blurRad="38100" dist="12700" dir="5400000" rotWithShape="0">
                <a:srgbClr val="000000">
                  <a:alpha val="80000"/>
                </a:srgbClr>
              </a:outerShdw>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EBEBEB"/>
            </a:solidFill>
            <a:effectLst>
              <a:outerShdw blurRad="50800" dist="25400" dir="5400000" rotWithShape="0">
                <a:srgbClr val="000000"/>
              </a:outerShdw>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363</TotalTime>
  <Words>751</Words>
  <Application>Microsoft Macintosh PowerPoint</Application>
  <PresentationFormat>Custom</PresentationFormat>
  <Paragraphs>100</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Calibri</vt:lpstr>
      <vt:lpstr>Chalkduster</vt:lpstr>
      <vt:lpstr>Helvetica Neue</vt:lpstr>
      <vt:lpstr>Helvetica Neue Medium</vt:lpstr>
      <vt:lpstr>New_Template2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Abadiano, Helen (Lit El Ed Chld Ed)</dc:creator>
  <cp:lastModifiedBy>Latour, Frederic (Math)</cp:lastModifiedBy>
  <cp:revision>14</cp:revision>
  <dcterms:modified xsi:type="dcterms:W3CDTF">2019-11-21T02:47:08Z</dcterms:modified>
</cp:coreProperties>
</file>